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442" r:id="rId2"/>
    <p:sldId id="501" r:id="rId3"/>
    <p:sldId id="504" r:id="rId4"/>
    <p:sldId id="494" r:id="rId5"/>
    <p:sldId id="495" r:id="rId6"/>
    <p:sldId id="505" r:id="rId7"/>
    <p:sldId id="506" r:id="rId8"/>
    <p:sldId id="469" r:id="rId9"/>
    <p:sldId id="465" r:id="rId10"/>
    <p:sldId id="476" r:id="rId11"/>
    <p:sldId id="477" r:id="rId12"/>
    <p:sldId id="490" r:id="rId13"/>
    <p:sldId id="489" r:id="rId14"/>
    <p:sldId id="478" r:id="rId15"/>
    <p:sldId id="480" r:id="rId16"/>
    <p:sldId id="481" r:id="rId17"/>
    <p:sldId id="479" r:id="rId18"/>
    <p:sldId id="483" r:id="rId19"/>
    <p:sldId id="488" r:id="rId20"/>
    <p:sldId id="486" r:id="rId21"/>
    <p:sldId id="487" r:id="rId22"/>
    <p:sldId id="498" r:id="rId23"/>
    <p:sldId id="507" r:id="rId24"/>
    <p:sldId id="268" r:id="rId25"/>
    <p:sldId id="271" r:id="rId26"/>
    <p:sldId id="273" r:id="rId27"/>
    <p:sldId id="484" r:id="rId28"/>
    <p:sldId id="485" r:id="rId29"/>
    <p:sldId id="491" r:id="rId30"/>
    <p:sldId id="272" r:id="rId31"/>
  </p:sldIdLst>
  <p:sldSz cx="9144000" cy="6858000" type="screen4x3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1927352-1043-46F2-BCCE-C1249190067D}">
          <p14:sldIdLst>
            <p14:sldId id="442"/>
            <p14:sldId id="501"/>
            <p14:sldId id="504"/>
            <p14:sldId id="494"/>
            <p14:sldId id="495"/>
            <p14:sldId id="505"/>
            <p14:sldId id="506"/>
            <p14:sldId id="469"/>
            <p14:sldId id="465"/>
            <p14:sldId id="476"/>
            <p14:sldId id="477"/>
            <p14:sldId id="490"/>
            <p14:sldId id="489"/>
            <p14:sldId id="478"/>
            <p14:sldId id="480"/>
            <p14:sldId id="481"/>
            <p14:sldId id="479"/>
            <p14:sldId id="483"/>
            <p14:sldId id="488"/>
            <p14:sldId id="486"/>
            <p14:sldId id="487"/>
            <p14:sldId id="498"/>
            <p14:sldId id="507"/>
            <p14:sldId id="268"/>
            <p14:sldId id="271"/>
            <p14:sldId id="273"/>
            <p14:sldId id="484"/>
            <p14:sldId id="485"/>
            <p14:sldId id="49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7" userDrawn="1">
          <p15:clr>
            <a:srgbClr val="A4A3A4"/>
          </p15:clr>
        </p15:guide>
        <p15:guide id="2" pos="217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oobin" initials="Bi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B41"/>
    <a:srgbClr val="4D6949"/>
    <a:srgbClr val="654D4D"/>
    <a:srgbClr val="6C78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875D8-3ABF-494A-AE2C-AF1C53629069}" v="4197" dt="2020-08-21T05:36:24.1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8" autoAdjust="0"/>
    <p:restoredTop sz="96727" autoAdjust="0"/>
  </p:normalViewPr>
  <p:slideViewPr>
    <p:cSldViewPr>
      <p:cViewPr varScale="1">
        <p:scale>
          <a:sx n="114" d="100"/>
          <a:sy n="114" d="100"/>
        </p:scale>
        <p:origin x="1734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4014" y="114"/>
      </p:cViewPr>
      <p:guideLst>
        <p:guide orient="horz" pos="3157"/>
        <p:guide pos="217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Heejun" userId="f4146b6c-b8a2-4ff9-88b8-ec5eab333dbc" providerId="ADAL" clId="{2AA875D8-3ABF-494A-AE2C-AF1C53629069}"/>
    <pc:docChg chg="undo redo custSel addSld delSld modSld sldOrd modMainMaster modSection">
      <pc:chgData name="LeeHeejun" userId="f4146b6c-b8a2-4ff9-88b8-ec5eab333dbc" providerId="ADAL" clId="{2AA875D8-3ABF-494A-AE2C-AF1C53629069}" dt="2020-08-21T05:36:36.140" v="23806" actId="14100"/>
      <pc:docMkLst>
        <pc:docMk/>
      </pc:docMkLst>
      <pc:sldChg chg="del">
        <pc:chgData name="LeeHeejun" userId="f4146b6c-b8a2-4ff9-88b8-ec5eab333dbc" providerId="ADAL" clId="{2AA875D8-3ABF-494A-AE2C-AF1C53629069}" dt="2020-08-18T07:24:41.349" v="5" actId="47"/>
        <pc:sldMkLst>
          <pc:docMk/>
          <pc:sldMk cId="2784051136" sldId="440"/>
        </pc:sldMkLst>
      </pc:sldChg>
      <pc:sldChg chg="delSp modSp new mod">
        <pc:chgData name="LeeHeejun" userId="f4146b6c-b8a2-4ff9-88b8-ec5eab333dbc" providerId="ADAL" clId="{2AA875D8-3ABF-494A-AE2C-AF1C53629069}" dt="2020-08-19T08:57:59.999" v="3739" actId="20577"/>
        <pc:sldMkLst>
          <pc:docMk/>
          <pc:sldMk cId="892494725" sldId="441"/>
        </pc:sldMkLst>
        <pc:spChg chg="mod">
          <ac:chgData name="LeeHeejun" userId="f4146b6c-b8a2-4ff9-88b8-ec5eab333dbc" providerId="ADAL" clId="{2AA875D8-3ABF-494A-AE2C-AF1C53629069}" dt="2020-08-18T07:46:12.090" v="501"/>
          <ac:spMkLst>
            <pc:docMk/>
            <pc:sldMk cId="892494725" sldId="441"/>
            <ac:spMk id="2" creationId="{4DCB9AF6-4A82-4B76-AFFF-1BA4B607B49A}"/>
          </ac:spMkLst>
        </pc:spChg>
        <pc:spChg chg="del">
          <ac:chgData name="LeeHeejun" userId="f4146b6c-b8a2-4ff9-88b8-ec5eab333dbc" providerId="ADAL" clId="{2AA875D8-3ABF-494A-AE2C-AF1C53629069}" dt="2020-08-18T08:21:49.799" v="503" actId="478"/>
          <ac:spMkLst>
            <pc:docMk/>
            <pc:sldMk cId="892494725" sldId="441"/>
            <ac:spMk id="4" creationId="{2FEB9C93-E81F-4B10-9BB6-5016136E3BDD}"/>
          </ac:spMkLst>
        </pc:spChg>
        <pc:spChg chg="del mod">
          <ac:chgData name="LeeHeejun" userId="f4146b6c-b8a2-4ff9-88b8-ec5eab333dbc" providerId="ADAL" clId="{2AA875D8-3ABF-494A-AE2C-AF1C53629069}" dt="2020-08-18T08:21:49.416" v="502" actId="478"/>
          <ac:spMkLst>
            <pc:docMk/>
            <pc:sldMk cId="892494725" sldId="441"/>
            <ac:spMk id="5" creationId="{E3CFBC3B-CA66-4089-9C62-155D0D8A8FB0}"/>
          </ac:spMkLst>
        </pc:spChg>
        <pc:spChg chg="mod">
          <ac:chgData name="LeeHeejun" userId="f4146b6c-b8a2-4ff9-88b8-ec5eab333dbc" providerId="ADAL" clId="{2AA875D8-3ABF-494A-AE2C-AF1C53629069}" dt="2020-08-19T08:57:59.999" v="3739" actId="20577"/>
          <ac:spMkLst>
            <pc:docMk/>
            <pc:sldMk cId="892494725" sldId="441"/>
            <ac:spMk id="6" creationId="{DD2808FB-507B-44C3-8A55-5A9224EF43F6}"/>
          </ac:spMkLst>
        </pc:sp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1901700134" sldId="442"/>
        </pc:sldMkLst>
      </pc:sldChg>
      <pc:sldChg chg="addSp delSp modSp new mod ord">
        <pc:chgData name="LeeHeejun" userId="f4146b6c-b8a2-4ff9-88b8-ec5eab333dbc" providerId="ADAL" clId="{2AA875D8-3ABF-494A-AE2C-AF1C53629069}" dt="2020-08-18T07:45:45.931" v="494" actId="403"/>
        <pc:sldMkLst>
          <pc:docMk/>
          <pc:sldMk cId="3922351594" sldId="442"/>
        </pc:sldMkLst>
        <pc:spChg chg="mod">
          <ac:chgData name="LeeHeejun" userId="f4146b6c-b8a2-4ff9-88b8-ec5eab333dbc" providerId="ADAL" clId="{2AA875D8-3ABF-494A-AE2C-AF1C53629069}" dt="2020-08-18T07:35:15.580" v="363" actId="1035"/>
          <ac:spMkLst>
            <pc:docMk/>
            <pc:sldMk cId="3922351594" sldId="442"/>
            <ac:spMk id="2" creationId="{975D9B05-A3C7-4838-BD9E-594CAE3982B7}"/>
          </ac:spMkLst>
        </pc:spChg>
        <pc:spChg chg="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3" creationId="{B87BD403-17BD-47C2-90A8-4ACB1319E054}"/>
          </ac:spMkLst>
        </pc:spChg>
        <pc:spChg chg="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4" creationId="{712D4F8E-28E7-4CC7-A7CE-6C55D4305F6C}"/>
          </ac:spMkLst>
        </pc:spChg>
        <pc:spChg chg="del mod">
          <ac:chgData name="LeeHeejun" userId="f4146b6c-b8a2-4ff9-88b8-ec5eab333dbc" providerId="ADAL" clId="{2AA875D8-3ABF-494A-AE2C-AF1C53629069}" dt="2020-08-18T07:29:51.132" v="189" actId="478"/>
          <ac:spMkLst>
            <pc:docMk/>
            <pc:sldMk cId="3922351594" sldId="442"/>
            <ac:spMk id="5" creationId="{69C5C527-58A8-4BA3-B2EF-328A1A99EC00}"/>
          </ac:spMkLst>
        </pc:spChg>
        <pc:spChg chg="del mod">
          <ac:chgData name="LeeHeejun" userId="f4146b6c-b8a2-4ff9-88b8-ec5eab333dbc" providerId="ADAL" clId="{2AA875D8-3ABF-494A-AE2C-AF1C53629069}" dt="2020-08-18T07:29:50.324" v="188" actId="478"/>
          <ac:spMkLst>
            <pc:docMk/>
            <pc:sldMk cId="3922351594" sldId="442"/>
            <ac:spMk id="6" creationId="{B624D961-BF7E-4A1C-AB3D-B487AC364CAC}"/>
          </ac:spMkLst>
        </pc:spChg>
        <pc:spChg chg="add del">
          <ac:chgData name="LeeHeejun" userId="f4146b6c-b8a2-4ff9-88b8-ec5eab333dbc" providerId="ADAL" clId="{2AA875D8-3ABF-494A-AE2C-AF1C53629069}" dt="2020-08-18T07:34:30.501" v="353" actId="478"/>
          <ac:spMkLst>
            <pc:docMk/>
            <pc:sldMk cId="3922351594" sldId="442"/>
            <ac:spMk id="7" creationId="{53C0115D-6BDD-456C-9991-A865977A2871}"/>
          </ac:spMkLst>
        </pc:spChg>
        <pc:spChg chg="del">
          <ac:chgData name="LeeHeejun" userId="f4146b6c-b8a2-4ff9-88b8-ec5eab333dbc" providerId="ADAL" clId="{2AA875D8-3ABF-494A-AE2C-AF1C53629069}" dt="2020-08-18T07:32:51.715" v="250" actId="478"/>
          <ac:spMkLst>
            <pc:docMk/>
            <pc:sldMk cId="3922351594" sldId="442"/>
            <ac:spMk id="8" creationId="{991CD022-2651-4D39-9BEE-F777651738D6}"/>
          </ac:spMkLst>
        </pc:spChg>
        <pc:spChg chg="add del mod">
          <ac:chgData name="LeeHeejun" userId="f4146b6c-b8a2-4ff9-88b8-ec5eab333dbc" providerId="ADAL" clId="{2AA875D8-3ABF-494A-AE2C-AF1C53629069}" dt="2020-08-18T07:35:04.158" v="361" actId="121"/>
          <ac:spMkLst>
            <pc:docMk/>
            <pc:sldMk cId="3922351594" sldId="442"/>
            <ac:spMk id="9" creationId="{45CE3E29-8BE4-4B45-B733-D9648CD11E21}"/>
          </ac:spMkLst>
        </pc:spChg>
        <pc:spChg chg="del mod">
          <ac:chgData name="LeeHeejun" userId="f4146b6c-b8a2-4ff9-88b8-ec5eab333dbc" providerId="ADAL" clId="{2AA875D8-3ABF-494A-AE2C-AF1C53629069}" dt="2020-08-18T07:32:48.894" v="248" actId="478"/>
          <ac:spMkLst>
            <pc:docMk/>
            <pc:sldMk cId="3922351594" sldId="442"/>
            <ac:spMk id="10" creationId="{2B3D9067-B81A-43D3-A3C2-FD3A6D419F7F}"/>
          </ac:spMkLst>
        </pc:spChg>
        <pc:spChg chg="del mod">
          <ac:chgData name="LeeHeejun" userId="f4146b6c-b8a2-4ff9-88b8-ec5eab333dbc" providerId="ADAL" clId="{2AA875D8-3ABF-494A-AE2C-AF1C53629069}" dt="2020-08-18T07:34:37.411" v="354" actId="478"/>
          <ac:spMkLst>
            <pc:docMk/>
            <pc:sldMk cId="3922351594" sldId="442"/>
            <ac:spMk id="11" creationId="{A5D43FCE-C617-4A28-A4D3-2A7094A50A70}"/>
          </ac:spMkLst>
        </pc:spChg>
        <pc:spChg chg="add del mod">
          <ac:chgData name="LeeHeejun" userId="f4146b6c-b8a2-4ff9-88b8-ec5eab333dbc" providerId="ADAL" clId="{2AA875D8-3ABF-494A-AE2C-AF1C53629069}" dt="2020-08-18T07:32:50.628" v="249" actId="478"/>
          <ac:spMkLst>
            <pc:docMk/>
            <pc:sldMk cId="3922351594" sldId="442"/>
            <ac:spMk id="13" creationId="{B3D50675-51B3-4AE9-858F-80DB45D2418E}"/>
          </ac:spMkLst>
        </pc:spChg>
        <pc:spChg chg="add del mod">
          <ac:chgData name="LeeHeejun" userId="f4146b6c-b8a2-4ff9-88b8-ec5eab333dbc" providerId="ADAL" clId="{2AA875D8-3ABF-494A-AE2C-AF1C53629069}" dt="2020-08-18T07:34:30.471" v="352" actId="478"/>
          <ac:spMkLst>
            <pc:docMk/>
            <pc:sldMk cId="3922351594" sldId="442"/>
            <ac:spMk id="15" creationId="{B4075D1B-766F-43C0-9230-914BE65204B6}"/>
          </ac:spMkLst>
        </pc:spChg>
        <pc:spChg chg="add mod">
          <ac:chgData name="LeeHeejun" userId="f4146b6c-b8a2-4ff9-88b8-ec5eab333dbc" providerId="ADAL" clId="{2AA875D8-3ABF-494A-AE2C-AF1C53629069}" dt="2020-08-18T07:34:30.342" v="348" actId="571"/>
          <ac:spMkLst>
            <pc:docMk/>
            <pc:sldMk cId="3922351594" sldId="442"/>
            <ac:spMk id="16" creationId="{504AB504-2D5E-474A-BB6B-48FCA9A65DD7}"/>
          </ac:spMkLst>
        </pc:spChg>
        <pc:spChg chg="add 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18" creationId="{08198A14-0B8C-4F3E-8711-87527C4E7F01}"/>
          </ac:spMkLst>
        </pc:spChg>
        <pc:spChg chg="add mod">
          <ac:chgData name="LeeHeejun" userId="f4146b6c-b8a2-4ff9-88b8-ec5eab333dbc" providerId="ADAL" clId="{2AA875D8-3ABF-494A-AE2C-AF1C53629069}" dt="2020-08-18T07:34:57.650" v="360" actId="1076"/>
          <ac:spMkLst>
            <pc:docMk/>
            <pc:sldMk cId="3922351594" sldId="442"/>
            <ac:spMk id="19" creationId="{5AFD3D6A-497F-4DDF-AB06-1E29D2EDDEE0}"/>
          </ac:spMkLst>
        </pc:sp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715519221" sldId="443"/>
        </pc:sldMkLst>
      </pc:sldChg>
      <pc:sldChg chg="modSp new mod">
        <pc:chgData name="LeeHeejun" userId="f4146b6c-b8a2-4ff9-88b8-ec5eab333dbc" providerId="ADAL" clId="{2AA875D8-3ABF-494A-AE2C-AF1C53629069}" dt="2020-08-19T12:55:42.192" v="8319" actId="20577"/>
        <pc:sldMkLst>
          <pc:docMk/>
          <pc:sldMk cId="1984842049" sldId="443"/>
        </pc:sldMkLst>
        <pc:spChg chg="mod">
          <ac:chgData name="LeeHeejun" userId="f4146b6c-b8a2-4ff9-88b8-ec5eab333dbc" providerId="ADAL" clId="{2AA875D8-3ABF-494A-AE2C-AF1C53629069}" dt="2020-08-19T12:55:42.192" v="8319" actId="20577"/>
          <ac:spMkLst>
            <pc:docMk/>
            <pc:sldMk cId="1984842049" sldId="443"/>
            <ac:spMk id="2" creationId="{BC7F0D39-E295-4F15-8022-3A5DBF4BCA7A}"/>
          </ac:spMkLst>
        </pc:spChg>
      </pc:sldChg>
      <pc:sldChg chg="addSp modSp add mod">
        <pc:chgData name="LeeHeejun" userId="f4146b6c-b8a2-4ff9-88b8-ec5eab333dbc" providerId="ADAL" clId="{2AA875D8-3ABF-494A-AE2C-AF1C53629069}" dt="2020-08-19T13:49:02.970" v="11540" actId="20577"/>
        <pc:sldMkLst>
          <pc:docMk/>
          <pc:sldMk cId="506638639" sldId="444"/>
        </pc:sldMkLst>
        <pc:spChg chg="mod">
          <ac:chgData name="LeeHeejun" userId="f4146b6c-b8a2-4ff9-88b8-ec5eab333dbc" providerId="ADAL" clId="{2AA875D8-3ABF-494A-AE2C-AF1C53629069}" dt="2020-08-19T01:52:19.090" v="2684" actId="20577"/>
          <ac:spMkLst>
            <pc:docMk/>
            <pc:sldMk cId="506638639" sldId="444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19T12:30:43.536" v="7299" actId="1035"/>
          <ac:spMkLst>
            <pc:docMk/>
            <pc:sldMk cId="506638639" sldId="444"/>
            <ac:spMk id="4" creationId="{25B7C609-35A6-4C16-B38C-6398DBFAEE00}"/>
          </ac:spMkLst>
        </pc:spChg>
        <pc:spChg chg="mod">
          <ac:chgData name="LeeHeejun" userId="f4146b6c-b8a2-4ff9-88b8-ec5eab333dbc" providerId="ADAL" clId="{2AA875D8-3ABF-494A-AE2C-AF1C53629069}" dt="2020-08-19T13:49:02.970" v="11540" actId="20577"/>
          <ac:spMkLst>
            <pc:docMk/>
            <pc:sldMk cId="506638639" sldId="444"/>
            <ac:spMk id="6" creationId="{DD2808FB-507B-44C3-8A55-5A9224EF43F6}"/>
          </ac:spMkLst>
        </pc:spChg>
        <pc:picChg chg="add mod">
          <ac:chgData name="LeeHeejun" userId="f4146b6c-b8a2-4ff9-88b8-ec5eab333dbc" providerId="ADAL" clId="{2AA875D8-3ABF-494A-AE2C-AF1C53629069}" dt="2020-08-19T12:30:43.536" v="7299" actId="1035"/>
          <ac:picMkLst>
            <pc:docMk/>
            <pc:sldMk cId="506638639" sldId="444"/>
            <ac:picMk id="1026" creationId="{EFD02836-A658-41CB-9462-87BB7378738B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9:26.713" v="11562"/>
        <pc:sldMkLst>
          <pc:docMk/>
          <pc:sldMk cId="63055302" sldId="445"/>
        </pc:sldMkLst>
        <pc:spChg chg="mod">
          <ac:chgData name="LeeHeejun" userId="f4146b6c-b8a2-4ff9-88b8-ec5eab333dbc" providerId="ADAL" clId="{2AA875D8-3ABF-494A-AE2C-AF1C53629069}" dt="2020-08-19T05:12:44.786" v="3604" actId="20577"/>
          <ac:spMkLst>
            <pc:docMk/>
            <pc:sldMk cId="63055302" sldId="445"/>
            <ac:spMk id="2" creationId="{4DCB9AF6-4A82-4B76-AFFF-1BA4B607B49A}"/>
          </ac:spMkLst>
        </pc:spChg>
        <pc:spChg chg="add del mod">
          <ac:chgData name="LeeHeejun" userId="f4146b6c-b8a2-4ff9-88b8-ec5eab333dbc" providerId="ADAL" clId="{2AA875D8-3ABF-494A-AE2C-AF1C53629069}" dt="2020-08-19T11:36:43.318" v="5824" actId="478"/>
          <ac:spMkLst>
            <pc:docMk/>
            <pc:sldMk cId="63055302" sldId="445"/>
            <ac:spMk id="5" creationId="{4C5B8594-9FCC-4387-AEB0-BEE4C22BCADE}"/>
          </ac:spMkLst>
        </pc:spChg>
        <pc:spChg chg="mod">
          <ac:chgData name="LeeHeejun" userId="f4146b6c-b8a2-4ff9-88b8-ec5eab333dbc" providerId="ADAL" clId="{2AA875D8-3ABF-494A-AE2C-AF1C53629069}" dt="2020-08-19T13:49:26.713" v="11562"/>
          <ac:spMkLst>
            <pc:docMk/>
            <pc:sldMk cId="63055302" sldId="445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1:28:43.575" v="5407" actId="22"/>
          <ac:spMkLst>
            <pc:docMk/>
            <pc:sldMk cId="63055302" sldId="445"/>
            <ac:spMk id="12" creationId="{EB817BE2-8D74-4C8A-9334-CFEBDB80BE77}"/>
          </ac:spMkLst>
        </pc:spChg>
        <pc:spChg chg="add del">
          <ac:chgData name="LeeHeejun" userId="f4146b6c-b8a2-4ff9-88b8-ec5eab333dbc" providerId="ADAL" clId="{2AA875D8-3ABF-494A-AE2C-AF1C53629069}" dt="2020-08-19T11:28:49.631" v="5417" actId="478"/>
          <ac:spMkLst>
            <pc:docMk/>
            <pc:sldMk cId="63055302" sldId="445"/>
            <ac:spMk id="14" creationId="{5F6FEC79-FD6E-4FAC-A9D3-0B0B0AE971D5}"/>
          </ac:spMkLst>
        </pc:spChg>
        <pc:spChg chg="add del">
          <ac:chgData name="LeeHeejun" userId="f4146b6c-b8a2-4ff9-88b8-ec5eab333dbc" providerId="ADAL" clId="{2AA875D8-3ABF-494A-AE2C-AF1C53629069}" dt="2020-08-19T11:28:54.419" v="5421" actId="22"/>
          <ac:spMkLst>
            <pc:docMk/>
            <pc:sldMk cId="63055302" sldId="445"/>
            <ac:spMk id="16" creationId="{0A3AD8E6-64AF-436A-AC23-FF95E0CDAC32}"/>
          </ac:spMkLst>
        </pc:spChg>
        <pc:spChg chg="add del mod">
          <ac:chgData name="LeeHeejun" userId="f4146b6c-b8a2-4ff9-88b8-ec5eab333dbc" providerId="ADAL" clId="{2AA875D8-3ABF-494A-AE2C-AF1C53629069}" dt="2020-08-19T11:36:41.765" v="5823" actId="478"/>
          <ac:spMkLst>
            <pc:docMk/>
            <pc:sldMk cId="63055302" sldId="445"/>
            <ac:spMk id="18" creationId="{83A2C60D-9F5F-4AD4-954B-F3B50E8F2DCD}"/>
          </ac:spMkLst>
        </pc:spChg>
        <pc:picChg chg="add del mod">
          <ac:chgData name="LeeHeejun" userId="f4146b6c-b8a2-4ff9-88b8-ec5eab333dbc" providerId="ADAL" clId="{2AA875D8-3ABF-494A-AE2C-AF1C53629069}" dt="2020-08-19T11:36:39.069" v="5821" actId="478"/>
          <ac:picMkLst>
            <pc:docMk/>
            <pc:sldMk cId="63055302" sldId="445"/>
            <ac:picMk id="4" creationId="{A1303A28-DEBB-40CE-A954-002D6D89D516}"/>
          </ac:picMkLst>
        </pc:picChg>
        <pc:picChg chg="del">
          <ac:chgData name="LeeHeejun" userId="f4146b6c-b8a2-4ff9-88b8-ec5eab333dbc" providerId="ADAL" clId="{2AA875D8-3ABF-494A-AE2C-AF1C53629069}" dt="2020-08-19T05:07:39.210" v="3584" actId="478"/>
          <ac:picMkLst>
            <pc:docMk/>
            <pc:sldMk cId="63055302" sldId="445"/>
            <ac:picMk id="1026" creationId="{EFD02836-A658-41CB-9462-87BB7378738B}"/>
          </ac:picMkLst>
        </pc:pic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908857475" sldId="445"/>
        </pc:sldMkLst>
      </pc:sldChg>
      <pc:sldChg chg="addSp delSp modSp add mod modNotesTx">
        <pc:chgData name="LeeHeejun" userId="f4146b6c-b8a2-4ff9-88b8-ec5eab333dbc" providerId="ADAL" clId="{2AA875D8-3ABF-494A-AE2C-AF1C53629069}" dt="2020-08-21T05:01:25.591" v="23726" actId="20577"/>
        <pc:sldMkLst>
          <pc:docMk/>
          <pc:sldMk cId="273330282" sldId="446"/>
        </pc:sldMkLst>
        <pc:spChg chg="add del mod">
          <ac:chgData name="LeeHeejun" userId="f4146b6c-b8a2-4ff9-88b8-ec5eab333dbc" providerId="ADAL" clId="{2AA875D8-3ABF-494A-AE2C-AF1C53629069}" dt="2020-08-19T11:27:26.432" v="5391" actId="21"/>
          <ac:spMkLst>
            <pc:docMk/>
            <pc:sldMk cId="273330282" sldId="446"/>
            <ac:spMk id="4" creationId="{46129EC4-7635-49D5-8C88-549450FFE37F}"/>
          </ac:spMkLst>
        </pc:spChg>
        <pc:spChg chg="mod">
          <ac:chgData name="LeeHeejun" userId="f4146b6c-b8a2-4ff9-88b8-ec5eab333dbc" providerId="ADAL" clId="{2AA875D8-3ABF-494A-AE2C-AF1C53629069}" dt="2020-08-21T05:01:25.591" v="23726" actId="20577"/>
          <ac:spMkLst>
            <pc:docMk/>
            <pc:sldMk cId="273330282" sldId="446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2:23:25.839" v="7105" actId="22"/>
          <ac:spMkLst>
            <pc:docMk/>
            <pc:sldMk cId="273330282" sldId="446"/>
            <ac:spMk id="10" creationId="{2A9F0179-86F3-4F61-8C60-6BB6384DCB0B}"/>
          </ac:spMkLst>
        </pc:spChg>
        <pc:spChg chg="add mod">
          <ac:chgData name="LeeHeejun" userId="f4146b6c-b8a2-4ff9-88b8-ec5eab333dbc" providerId="ADAL" clId="{2AA875D8-3ABF-494A-AE2C-AF1C53629069}" dt="2020-08-19T12:29:42.025" v="7297" actId="1035"/>
          <ac:spMkLst>
            <pc:docMk/>
            <pc:sldMk cId="273330282" sldId="446"/>
            <ac:spMk id="12" creationId="{EFA57A4E-DE44-4C89-878F-FA47E3E09245}"/>
          </ac:spMkLst>
        </pc:spChg>
        <pc:picChg chg="add del mod">
          <ac:chgData name="LeeHeejun" userId="f4146b6c-b8a2-4ff9-88b8-ec5eab333dbc" providerId="ADAL" clId="{2AA875D8-3ABF-494A-AE2C-AF1C53629069}" dt="2020-08-19T11:27:26.432" v="5391" actId="21"/>
          <ac:picMkLst>
            <pc:docMk/>
            <pc:sldMk cId="273330282" sldId="446"/>
            <ac:picMk id="1026" creationId="{199C8A63-1FCE-4DE6-87D3-3C9EBC2D6B0F}"/>
          </ac:picMkLst>
        </pc:pic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2228460497" sldId="446"/>
        </pc:sldMkLst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2612902921" sldId="447"/>
        </pc:sldMkLst>
      </pc:sldChg>
      <pc:sldChg chg="addSp delSp modSp add mod">
        <pc:chgData name="LeeHeejun" userId="f4146b6c-b8a2-4ff9-88b8-ec5eab333dbc" providerId="ADAL" clId="{2AA875D8-3ABF-494A-AE2C-AF1C53629069}" dt="2020-08-19T11:38:21.789" v="5916" actId="20577"/>
        <pc:sldMkLst>
          <pc:docMk/>
          <pc:sldMk cId="2794529111" sldId="447"/>
        </pc:sldMkLst>
        <pc:spChg chg="mod">
          <ac:chgData name="LeeHeejun" userId="f4146b6c-b8a2-4ff9-88b8-ec5eab333dbc" providerId="ADAL" clId="{2AA875D8-3ABF-494A-AE2C-AF1C53629069}" dt="2020-08-19T11:37:29.265" v="5844" actId="1076"/>
          <ac:spMkLst>
            <pc:docMk/>
            <pc:sldMk cId="2794529111" sldId="447"/>
            <ac:spMk id="5" creationId="{4C5B8594-9FCC-4387-AEB0-BEE4C22BCADE}"/>
          </ac:spMkLst>
        </pc:spChg>
        <pc:spChg chg="del">
          <ac:chgData name="LeeHeejun" userId="f4146b6c-b8a2-4ff9-88b8-ec5eab333dbc" providerId="ADAL" clId="{2AA875D8-3ABF-494A-AE2C-AF1C53629069}" dt="2020-08-19T11:37:04.519" v="5833" actId="478"/>
          <ac:spMkLst>
            <pc:docMk/>
            <pc:sldMk cId="2794529111" sldId="447"/>
            <ac:spMk id="6" creationId="{DD2808FB-507B-44C3-8A55-5A9224EF43F6}"/>
          </ac:spMkLst>
        </pc:spChg>
        <pc:spChg chg="add del mod">
          <ac:chgData name="LeeHeejun" userId="f4146b6c-b8a2-4ff9-88b8-ec5eab333dbc" providerId="ADAL" clId="{2AA875D8-3ABF-494A-AE2C-AF1C53629069}" dt="2020-08-19T11:37:06.102" v="5834" actId="478"/>
          <ac:spMkLst>
            <pc:docMk/>
            <pc:sldMk cId="2794529111" sldId="447"/>
            <ac:spMk id="9" creationId="{1C9C608D-E0B7-4225-9B65-AF9AD8D5E654}"/>
          </ac:spMkLst>
        </pc:spChg>
        <pc:spChg chg="mod">
          <ac:chgData name="LeeHeejun" userId="f4146b6c-b8a2-4ff9-88b8-ec5eab333dbc" providerId="ADAL" clId="{2AA875D8-3ABF-494A-AE2C-AF1C53629069}" dt="2020-08-19T11:38:21.789" v="5916" actId="20577"/>
          <ac:spMkLst>
            <pc:docMk/>
            <pc:sldMk cId="2794529111" sldId="447"/>
            <ac:spMk id="18" creationId="{83A2C60D-9F5F-4AD4-954B-F3B50E8F2DCD}"/>
          </ac:spMkLst>
        </pc:spChg>
        <pc:picChg chg="mod">
          <ac:chgData name="LeeHeejun" userId="f4146b6c-b8a2-4ff9-88b8-ec5eab333dbc" providerId="ADAL" clId="{2AA875D8-3ABF-494A-AE2C-AF1C53629069}" dt="2020-08-19T11:37:29.265" v="5844" actId="1076"/>
          <ac:picMkLst>
            <pc:docMk/>
            <pc:sldMk cId="2794529111" sldId="447"/>
            <ac:picMk id="4" creationId="{A1303A28-DEBB-40CE-A954-002D6D89D516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2:29:27.365" v="7296" actId="1076"/>
        <pc:sldMkLst>
          <pc:docMk/>
          <pc:sldMk cId="200426485" sldId="448"/>
        </pc:sldMkLst>
        <pc:spChg chg="mod">
          <ac:chgData name="LeeHeejun" userId="f4146b6c-b8a2-4ff9-88b8-ec5eab333dbc" providerId="ADAL" clId="{2AA875D8-3ABF-494A-AE2C-AF1C53629069}" dt="2020-08-19T12:29:24.597" v="7295" actId="1076"/>
          <ac:spMkLst>
            <pc:docMk/>
            <pc:sldMk cId="200426485" sldId="448"/>
            <ac:spMk id="5" creationId="{4C5B8594-9FCC-4387-AEB0-BEE4C22BCADE}"/>
          </ac:spMkLst>
        </pc:spChg>
        <pc:spChg chg="mod">
          <ac:chgData name="LeeHeejun" userId="f4146b6c-b8a2-4ff9-88b8-ec5eab333dbc" providerId="ADAL" clId="{2AA875D8-3ABF-494A-AE2C-AF1C53629069}" dt="2020-08-19T12:29:27.365" v="7296" actId="1076"/>
          <ac:spMkLst>
            <pc:docMk/>
            <pc:sldMk cId="200426485" sldId="448"/>
            <ac:spMk id="18" creationId="{83A2C60D-9F5F-4AD4-954B-F3B50E8F2DCD}"/>
          </ac:spMkLst>
        </pc:spChg>
        <pc:picChg chg="del">
          <ac:chgData name="LeeHeejun" userId="f4146b6c-b8a2-4ff9-88b8-ec5eab333dbc" providerId="ADAL" clId="{2AA875D8-3ABF-494A-AE2C-AF1C53629069}" dt="2020-08-19T12:26:48.665" v="7140" actId="478"/>
          <ac:picMkLst>
            <pc:docMk/>
            <pc:sldMk cId="200426485" sldId="448"/>
            <ac:picMk id="4" creationId="{A1303A28-DEBB-40CE-A954-002D6D89D516}"/>
          </ac:picMkLst>
        </pc:picChg>
        <pc:picChg chg="add mod">
          <ac:chgData name="LeeHeejun" userId="f4146b6c-b8a2-4ff9-88b8-ec5eab333dbc" providerId="ADAL" clId="{2AA875D8-3ABF-494A-AE2C-AF1C53629069}" dt="2020-08-19T12:29:24.597" v="7295" actId="1076"/>
          <ac:picMkLst>
            <pc:docMk/>
            <pc:sldMk cId="200426485" sldId="448"/>
            <ac:picMk id="2050" creationId="{FC16EBD0-C259-4BD7-8FAD-238107395CE3}"/>
          </ac:picMkLst>
        </pc:picChg>
      </pc:sldChg>
      <pc:sldChg chg="addSp delSp modSp add mod">
        <pc:chgData name="LeeHeejun" userId="f4146b6c-b8a2-4ff9-88b8-ec5eab333dbc" providerId="ADAL" clId="{2AA875D8-3ABF-494A-AE2C-AF1C53629069}" dt="2020-08-21T05:07:28.022" v="23741" actId="6549"/>
        <pc:sldMkLst>
          <pc:docMk/>
          <pc:sldMk cId="2715279703" sldId="449"/>
        </pc:sldMkLst>
        <pc:spChg chg="mod">
          <ac:chgData name="LeeHeejun" userId="f4146b6c-b8a2-4ff9-88b8-ec5eab333dbc" providerId="ADAL" clId="{2AA875D8-3ABF-494A-AE2C-AF1C53629069}" dt="2020-08-19T12:33:58.712" v="7336" actId="20577"/>
          <ac:spMkLst>
            <pc:docMk/>
            <pc:sldMk cId="2715279703" sldId="449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19T13:22:40.626" v="9507" actId="1076"/>
          <ac:spMkLst>
            <pc:docMk/>
            <pc:sldMk cId="2715279703" sldId="449"/>
            <ac:spMk id="5" creationId="{CCD4CA09-8C24-4178-A1CA-C975DB6F493B}"/>
          </ac:spMkLst>
        </pc:spChg>
        <pc:spChg chg="mod">
          <ac:chgData name="LeeHeejun" userId="f4146b6c-b8a2-4ff9-88b8-ec5eab333dbc" providerId="ADAL" clId="{2AA875D8-3ABF-494A-AE2C-AF1C53629069}" dt="2020-08-21T05:07:28.022" v="23741" actId="6549"/>
          <ac:spMkLst>
            <pc:docMk/>
            <pc:sldMk cId="2715279703" sldId="449"/>
            <ac:spMk id="6" creationId="{DD2808FB-507B-44C3-8A55-5A9224EF43F6}"/>
          </ac:spMkLst>
        </pc:spChg>
        <pc:spChg chg="del">
          <ac:chgData name="LeeHeejun" userId="f4146b6c-b8a2-4ff9-88b8-ec5eab333dbc" providerId="ADAL" clId="{2AA875D8-3ABF-494A-AE2C-AF1C53629069}" dt="2020-08-19T12:33:33.922" v="7302" actId="478"/>
          <ac:spMkLst>
            <pc:docMk/>
            <pc:sldMk cId="2715279703" sldId="449"/>
            <ac:spMk id="12" creationId="{EFA57A4E-DE44-4C89-878F-FA47E3E09245}"/>
          </ac:spMkLst>
        </pc:spChg>
        <pc:grpChg chg="add del mod">
          <ac:chgData name="LeeHeejun" userId="f4146b6c-b8a2-4ff9-88b8-ec5eab333dbc" providerId="ADAL" clId="{2AA875D8-3ABF-494A-AE2C-AF1C53629069}" dt="2020-08-19T13:16:43.630" v="9392" actId="478"/>
          <ac:grpSpMkLst>
            <pc:docMk/>
            <pc:sldMk cId="2715279703" sldId="449"/>
            <ac:grpSpMk id="4" creationId="{77BC60D8-3CB7-45C2-BA39-704E10C556D2}"/>
          </ac:grpSpMkLst>
        </pc:grpChg>
        <pc:picChg chg="add del mod">
          <ac:chgData name="LeeHeejun" userId="f4146b6c-b8a2-4ff9-88b8-ec5eab333dbc" providerId="ADAL" clId="{2AA875D8-3ABF-494A-AE2C-AF1C53629069}" dt="2020-08-19T13:16:43.630" v="9392" actId="478"/>
          <ac:picMkLst>
            <pc:docMk/>
            <pc:sldMk cId="2715279703" sldId="449"/>
            <ac:picMk id="8" creationId="{6CD1B984-3594-45CD-B3AA-BB164142414B}"/>
          </ac:picMkLst>
        </pc:picChg>
        <pc:picChg chg="add mod">
          <ac:chgData name="LeeHeejun" userId="f4146b6c-b8a2-4ff9-88b8-ec5eab333dbc" providerId="ADAL" clId="{2AA875D8-3ABF-494A-AE2C-AF1C53629069}" dt="2020-08-19T13:22:40.626" v="9507" actId="1076"/>
          <ac:picMkLst>
            <pc:docMk/>
            <pc:sldMk cId="2715279703" sldId="449"/>
            <ac:picMk id="3074" creationId="{21C40A0B-0E8E-4752-BDA0-EAD5479385D5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8:43.559" v="11523" actId="313"/>
        <pc:sldMkLst>
          <pc:docMk/>
          <pc:sldMk cId="3944430596" sldId="450"/>
        </pc:sldMkLst>
        <pc:spChg chg="del">
          <ac:chgData name="LeeHeejun" userId="f4146b6c-b8a2-4ff9-88b8-ec5eab333dbc" providerId="ADAL" clId="{2AA875D8-3ABF-494A-AE2C-AF1C53629069}" dt="2020-08-19T13:03:10.398" v="8646" actId="478"/>
          <ac:spMkLst>
            <pc:docMk/>
            <pc:sldMk cId="3944430596" sldId="450"/>
            <ac:spMk id="5" creationId="{CCD4CA09-8C24-4178-A1CA-C975DB6F493B}"/>
          </ac:spMkLst>
        </pc:spChg>
        <pc:spChg chg="mod">
          <ac:chgData name="LeeHeejun" userId="f4146b6c-b8a2-4ff9-88b8-ec5eab333dbc" providerId="ADAL" clId="{2AA875D8-3ABF-494A-AE2C-AF1C53629069}" dt="2020-08-19T13:48:43.559" v="11523" actId="313"/>
          <ac:spMkLst>
            <pc:docMk/>
            <pc:sldMk cId="3944430596" sldId="450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3:17:53.791" v="9419" actId="22"/>
          <ac:spMkLst>
            <pc:docMk/>
            <pc:sldMk cId="3944430596" sldId="450"/>
            <ac:spMk id="11" creationId="{97D549BD-808B-4429-8FFA-1CE29ECE941E}"/>
          </ac:spMkLst>
        </pc:spChg>
        <pc:spChg chg="add mod">
          <ac:chgData name="LeeHeejun" userId="f4146b6c-b8a2-4ff9-88b8-ec5eab333dbc" providerId="ADAL" clId="{2AA875D8-3ABF-494A-AE2C-AF1C53629069}" dt="2020-08-19T13:21:48.500" v="9499" actId="20577"/>
          <ac:spMkLst>
            <pc:docMk/>
            <pc:sldMk cId="3944430596" sldId="450"/>
            <ac:spMk id="15" creationId="{9AC65A45-BC3B-4138-86ED-3DC99012EE87}"/>
          </ac:spMkLst>
        </pc:spChg>
        <pc:grpChg chg="del">
          <ac:chgData name="LeeHeejun" userId="f4146b6c-b8a2-4ff9-88b8-ec5eab333dbc" providerId="ADAL" clId="{2AA875D8-3ABF-494A-AE2C-AF1C53629069}" dt="2020-08-19T13:03:09.813" v="8645" actId="478"/>
          <ac:grpSpMkLst>
            <pc:docMk/>
            <pc:sldMk cId="3944430596" sldId="450"/>
            <ac:grpSpMk id="4" creationId="{77BC60D8-3CB7-45C2-BA39-704E10C556D2}"/>
          </ac:grpSpMkLst>
        </pc:grpChg>
        <pc:picChg chg="add del">
          <ac:chgData name="LeeHeejun" userId="f4146b6c-b8a2-4ff9-88b8-ec5eab333dbc" providerId="ADAL" clId="{2AA875D8-3ABF-494A-AE2C-AF1C53629069}" dt="2020-08-19T13:17:53.791" v="9419" actId="22"/>
          <ac:picMkLst>
            <pc:docMk/>
            <pc:sldMk cId="3944430596" sldId="450"/>
            <ac:picMk id="9" creationId="{3D4F24A9-917F-4C78-B588-77AD55693647}"/>
          </ac:picMkLst>
        </pc:picChg>
        <pc:picChg chg="add mod">
          <ac:chgData name="LeeHeejun" userId="f4146b6c-b8a2-4ff9-88b8-ec5eab333dbc" providerId="ADAL" clId="{2AA875D8-3ABF-494A-AE2C-AF1C53629069}" dt="2020-08-19T13:21:53.773" v="9500" actId="1076"/>
          <ac:picMkLst>
            <pc:docMk/>
            <pc:sldMk cId="3944430596" sldId="450"/>
            <ac:picMk id="13" creationId="{6E3AB140-8A7D-4946-A2F4-5260F3340AF8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8:51.083" v="11533" actId="6549"/>
        <pc:sldMkLst>
          <pc:docMk/>
          <pc:sldMk cId="4122739490" sldId="451"/>
        </pc:sldMkLst>
        <pc:spChg chg="add mod">
          <ac:chgData name="LeeHeejun" userId="f4146b6c-b8a2-4ff9-88b8-ec5eab333dbc" providerId="ADAL" clId="{2AA875D8-3ABF-494A-AE2C-AF1C53629069}" dt="2020-08-19T13:31:54.917" v="10214" actId="6549"/>
          <ac:spMkLst>
            <pc:docMk/>
            <pc:sldMk cId="4122739490" sldId="451"/>
            <ac:spMk id="4" creationId="{56AA9A01-8D41-4803-BF16-F2049B9E7A5D}"/>
          </ac:spMkLst>
        </pc:spChg>
        <pc:spChg chg="mod">
          <ac:chgData name="LeeHeejun" userId="f4146b6c-b8a2-4ff9-88b8-ec5eab333dbc" providerId="ADAL" clId="{2AA875D8-3ABF-494A-AE2C-AF1C53629069}" dt="2020-08-19T13:48:51.083" v="11533" actId="6549"/>
          <ac:spMkLst>
            <pc:docMk/>
            <pc:sldMk cId="4122739490" sldId="451"/>
            <ac:spMk id="6" creationId="{DD2808FB-507B-44C3-8A55-5A9224EF43F6}"/>
          </ac:spMkLst>
        </pc:spChg>
        <pc:spChg chg="add del mod">
          <ac:chgData name="LeeHeejun" userId="f4146b6c-b8a2-4ff9-88b8-ec5eab333dbc" providerId="ADAL" clId="{2AA875D8-3ABF-494A-AE2C-AF1C53629069}" dt="2020-08-19T13:30:56.644" v="10171" actId="478"/>
          <ac:spMkLst>
            <pc:docMk/>
            <pc:sldMk cId="4122739490" sldId="451"/>
            <ac:spMk id="11" creationId="{6B9E9CB0-CCF9-4E18-96D0-D6215CF37D79}"/>
          </ac:spMkLst>
        </pc:spChg>
        <pc:spChg chg="add mod">
          <ac:chgData name="LeeHeejun" userId="f4146b6c-b8a2-4ff9-88b8-ec5eab333dbc" providerId="ADAL" clId="{2AA875D8-3ABF-494A-AE2C-AF1C53629069}" dt="2020-08-19T13:41:32.281" v="11057" actId="1036"/>
          <ac:spMkLst>
            <pc:docMk/>
            <pc:sldMk cId="4122739490" sldId="451"/>
            <ac:spMk id="12" creationId="{1301E3DA-B8F0-4876-97D9-87AF73E90EDC}"/>
          </ac:spMkLst>
        </pc:spChg>
        <pc:picChg chg="add del">
          <ac:chgData name="LeeHeejun" userId="f4146b6c-b8a2-4ff9-88b8-ec5eab333dbc" providerId="ADAL" clId="{2AA875D8-3ABF-494A-AE2C-AF1C53629069}" dt="2020-08-19T13:27:34.453" v="10023"/>
          <ac:picMkLst>
            <pc:docMk/>
            <pc:sldMk cId="4122739490" sldId="451"/>
            <ac:picMk id="4098" creationId="{E287AB3F-7701-42E6-80DC-A0CC498A156C}"/>
          </ac:picMkLst>
        </pc:picChg>
        <pc:picChg chg="add mod">
          <ac:chgData name="LeeHeejun" userId="f4146b6c-b8a2-4ff9-88b8-ec5eab333dbc" providerId="ADAL" clId="{2AA875D8-3ABF-494A-AE2C-AF1C53629069}" dt="2020-08-19T13:31:17.747" v="10191" actId="1035"/>
          <ac:picMkLst>
            <pc:docMk/>
            <pc:sldMk cId="4122739490" sldId="451"/>
            <ac:picMk id="4100" creationId="{0333A832-A85F-4EEA-98CF-0F0164FD593A}"/>
          </ac:picMkLst>
        </pc:picChg>
        <pc:picChg chg="add mod">
          <ac:chgData name="LeeHeejun" userId="f4146b6c-b8a2-4ff9-88b8-ec5eab333dbc" providerId="ADAL" clId="{2AA875D8-3ABF-494A-AE2C-AF1C53629069}" dt="2020-08-19T13:41:32.281" v="11057" actId="1036"/>
          <ac:picMkLst>
            <pc:docMk/>
            <pc:sldMk cId="4122739490" sldId="451"/>
            <ac:picMk id="4102" creationId="{FB72F35E-30A2-484B-A638-C8BFE338878E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1:19.781" v="11055" actId="1076"/>
        <pc:sldMkLst>
          <pc:docMk/>
          <pc:sldMk cId="137129213" sldId="452"/>
        </pc:sldMkLst>
        <pc:spChg chg="add mod">
          <ac:chgData name="LeeHeejun" userId="f4146b6c-b8a2-4ff9-88b8-ec5eab333dbc" providerId="ADAL" clId="{2AA875D8-3ABF-494A-AE2C-AF1C53629069}" dt="2020-08-19T13:37:01.124" v="10762" actId="20577"/>
          <ac:spMkLst>
            <pc:docMk/>
            <pc:sldMk cId="137129213" sldId="452"/>
            <ac:spMk id="4" creationId="{5A6F715C-362E-48A5-A0D9-A71651845DCF}"/>
          </ac:spMkLst>
        </pc:spChg>
        <pc:spChg chg="mod">
          <ac:chgData name="LeeHeejun" userId="f4146b6c-b8a2-4ff9-88b8-ec5eab333dbc" providerId="ADAL" clId="{2AA875D8-3ABF-494A-AE2C-AF1C53629069}" dt="2020-08-19T13:41:19.781" v="11055" actId="1076"/>
          <ac:spMkLst>
            <pc:docMk/>
            <pc:sldMk cId="137129213" sldId="452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3:38:27.663" v="10778"/>
          <ac:spMkLst>
            <pc:docMk/>
            <pc:sldMk cId="137129213" sldId="452"/>
            <ac:spMk id="14" creationId="{4C376D09-A786-4A50-BEFE-7D13A8330693}"/>
          </ac:spMkLst>
        </pc:spChg>
        <pc:spChg chg="del">
          <ac:chgData name="LeeHeejun" userId="f4146b6c-b8a2-4ff9-88b8-ec5eab333dbc" providerId="ADAL" clId="{2AA875D8-3ABF-494A-AE2C-AF1C53629069}" dt="2020-08-19T13:32:36.373" v="10219" actId="478"/>
          <ac:spMkLst>
            <pc:docMk/>
            <pc:sldMk cId="137129213" sldId="452"/>
            <ac:spMk id="15" creationId="{9AC65A45-BC3B-4138-86ED-3DC99012EE87}"/>
          </ac:spMkLst>
        </pc:spChg>
        <pc:picChg chg="del">
          <ac:chgData name="LeeHeejun" userId="f4146b6c-b8a2-4ff9-88b8-ec5eab333dbc" providerId="ADAL" clId="{2AA875D8-3ABF-494A-AE2C-AF1C53629069}" dt="2020-08-19T13:32:35.529" v="10218" actId="478"/>
          <ac:picMkLst>
            <pc:docMk/>
            <pc:sldMk cId="137129213" sldId="452"/>
            <ac:picMk id="13" creationId="{6E3AB140-8A7D-4946-A2F4-5260F3340AF8}"/>
          </ac:picMkLst>
        </pc:picChg>
        <pc:picChg chg="add mod">
          <ac:chgData name="LeeHeejun" userId="f4146b6c-b8a2-4ff9-88b8-ec5eab333dbc" providerId="ADAL" clId="{2AA875D8-3ABF-494A-AE2C-AF1C53629069}" dt="2020-08-19T13:36:25.681" v="10753" actId="1076"/>
          <ac:picMkLst>
            <pc:docMk/>
            <pc:sldMk cId="137129213" sldId="452"/>
            <ac:picMk id="6146" creationId="{FC35D1C1-2FBF-4282-BCEA-9CE093E9EB6D}"/>
          </ac:picMkLst>
        </pc:picChg>
        <pc:picChg chg="add del mod">
          <ac:chgData name="LeeHeejun" userId="f4146b6c-b8a2-4ff9-88b8-ec5eab333dbc" providerId="ADAL" clId="{2AA875D8-3ABF-494A-AE2C-AF1C53629069}" dt="2020-08-19T13:36:20.436" v="10749"/>
          <ac:picMkLst>
            <pc:docMk/>
            <pc:sldMk cId="137129213" sldId="452"/>
            <ac:picMk id="6148" creationId="{CF8AC921-927D-46ED-9624-2E9BD0CE1F8C}"/>
          </ac:picMkLst>
        </pc:picChg>
        <pc:picChg chg="add del mod">
          <ac:chgData name="LeeHeejun" userId="f4146b6c-b8a2-4ff9-88b8-ec5eab333dbc" providerId="ADAL" clId="{2AA875D8-3ABF-494A-AE2C-AF1C53629069}" dt="2020-08-19T13:36:19.972" v="10748"/>
          <ac:picMkLst>
            <pc:docMk/>
            <pc:sldMk cId="137129213" sldId="452"/>
            <ac:picMk id="6150" creationId="{C78F3007-3DAD-4BA1-A184-3EBBB6CC11C4}"/>
          </ac:picMkLst>
        </pc:picChg>
        <pc:picChg chg="add mod">
          <ac:chgData name="LeeHeejun" userId="f4146b6c-b8a2-4ff9-88b8-ec5eab333dbc" providerId="ADAL" clId="{2AA875D8-3ABF-494A-AE2C-AF1C53629069}" dt="2020-08-19T13:36:57.596" v="10760" actId="1076"/>
          <ac:picMkLst>
            <pc:docMk/>
            <pc:sldMk cId="137129213" sldId="452"/>
            <ac:picMk id="6152" creationId="{05096D99-97E0-4E5B-988D-80EAD91FFDAB}"/>
          </ac:picMkLst>
        </pc:picChg>
      </pc:sldChg>
      <pc:sldChg chg="delSp modSp add mod">
        <pc:chgData name="LeeHeejun" userId="f4146b6c-b8a2-4ff9-88b8-ec5eab333dbc" providerId="ADAL" clId="{2AA875D8-3ABF-494A-AE2C-AF1C53629069}" dt="2020-08-19T13:55:25.409" v="11722" actId="14100"/>
        <pc:sldMkLst>
          <pc:docMk/>
          <pc:sldMk cId="1324306726" sldId="453"/>
        </pc:sldMkLst>
        <pc:spChg chg="del">
          <ac:chgData name="LeeHeejun" userId="f4146b6c-b8a2-4ff9-88b8-ec5eab333dbc" providerId="ADAL" clId="{2AA875D8-3ABF-494A-AE2C-AF1C53629069}" dt="2020-08-19T13:37:21.532" v="10769" actId="478"/>
          <ac:spMkLst>
            <pc:docMk/>
            <pc:sldMk cId="1324306726" sldId="453"/>
            <ac:spMk id="4" creationId="{5A6F715C-362E-48A5-A0D9-A71651845DCF}"/>
          </ac:spMkLst>
        </pc:spChg>
        <pc:spChg chg="mod">
          <ac:chgData name="LeeHeejun" userId="f4146b6c-b8a2-4ff9-88b8-ec5eab333dbc" providerId="ADAL" clId="{2AA875D8-3ABF-494A-AE2C-AF1C53629069}" dt="2020-08-19T13:55:25.409" v="11722" actId="14100"/>
          <ac:spMkLst>
            <pc:docMk/>
            <pc:sldMk cId="1324306726" sldId="453"/>
            <ac:spMk id="6" creationId="{DD2808FB-507B-44C3-8A55-5A9224EF43F6}"/>
          </ac:spMkLst>
        </pc:spChg>
        <pc:spChg chg="del mod">
          <ac:chgData name="LeeHeejun" userId="f4146b6c-b8a2-4ff9-88b8-ec5eab333dbc" providerId="ADAL" clId="{2AA875D8-3ABF-494A-AE2C-AF1C53629069}" dt="2020-08-19T13:37:20.523" v="10768" actId="478"/>
          <ac:spMkLst>
            <pc:docMk/>
            <pc:sldMk cId="1324306726" sldId="453"/>
            <ac:spMk id="14" creationId="{4C376D09-A786-4A50-BEFE-7D13A8330693}"/>
          </ac:spMkLst>
        </pc:spChg>
        <pc:picChg chg="del">
          <ac:chgData name="LeeHeejun" userId="f4146b6c-b8a2-4ff9-88b8-ec5eab333dbc" providerId="ADAL" clId="{2AA875D8-3ABF-494A-AE2C-AF1C53629069}" dt="2020-08-19T13:37:21.747" v="10770" actId="478"/>
          <ac:picMkLst>
            <pc:docMk/>
            <pc:sldMk cId="1324306726" sldId="453"/>
            <ac:picMk id="6146" creationId="{FC35D1C1-2FBF-4282-BCEA-9CE093E9EB6D}"/>
          </ac:picMkLst>
        </pc:picChg>
        <pc:picChg chg="del">
          <ac:chgData name="LeeHeejun" userId="f4146b6c-b8a2-4ff9-88b8-ec5eab333dbc" providerId="ADAL" clId="{2AA875D8-3ABF-494A-AE2C-AF1C53629069}" dt="2020-08-19T13:37:18.947" v="10766" actId="478"/>
          <ac:picMkLst>
            <pc:docMk/>
            <pc:sldMk cId="1324306726" sldId="453"/>
            <ac:picMk id="6152" creationId="{05096D99-97E0-4E5B-988D-80EAD91FFDAB}"/>
          </ac:picMkLst>
        </pc:picChg>
      </pc:sldChg>
      <pc:sldChg chg="addSp modSp add mod">
        <pc:chgData name="LeeHeejun" userId="f4146b6c-b8a2-4ff9-88b8-ec5eab333dbc" providerId="ADAL" clId="{2AA875D8-3ABF-494A-AE2C-AF1C53629069}" dt="2020-08-19T14:18:01.240" v="12671" actId="20577"/>
        <pc:sldMkLst>
          <pc:docMk/>
          <pc:sldMk cId="2848558208" sldId="454"/>
        </pc:sldMkLst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4" creationId="{E1374549-66D2-4D74-994E-2F72554763CA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5" creationId="{82D835C4-DE69-4A8B-8F3C-04CE280E4941}"/>
          </ac:spMkLst>
        </pc:spChg>
        <pc:spChg chg="mod">
          <ac:chgData name="LeeHeejun" userId="f4146b6c-b8a2-4ff9-88b8-ec5eab333dbc" providerId="ADAL" clId="{2AA875D8-3ABF-494A-AE2C-AF1C53629069}" dt="2020-08-19T14:18:01.240" v="12671" actId="20577"/>
          <ac:spMkLst>
            <pc:docMk/>
            <pc:sldMk cId="2848558208" sldId="454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0" creationId="{770A6581-1262-4300-BB03-87F27970DD97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2" creationId="{94293818-46B2-4765-9C4B-E37E70228750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3" creationId="{E4F3D0E6-331A-4C95-95A0-0AC1543D03FB}"/>
          </ac:spMkLst>
        </pc:spChg>
        <pc:picChg chg="add mod">
          <ac:chgData name="LeeHeejun" userId="f4146b6c-b8a2-4ff9-88b8-ec5eab333dbc" providerId="ADAL" clId="{2AA875D8-3ABF-494A-AE2C-AF1C53629069}" dt="2020-08-19T14:15:23.129" v="12599" actId="1036"/>
          <ac:picMkLst>
            <pc:docMk/>
            <pc:sldMk cId="2848558208" sldId="454"/>
            <ac:picMk id="7170" creationId="{EA9EE95A-1A8B-4AFA-9602-2083E1FC43C8}"/>
          </ac:picMkLst>
        </pc:picChg>
        <pc:picChg chg="add mod">
          <ac:chgData name="LeeHeejun" userId="f4146b6c-b8a2-4ff9-88b8-ec5eab333dbc" providerId="ADAL" clId="{2AA875D8-3ABF-494A-AE2C-AF1C53629069}" dt="2020-08-19T14:15:23.129" v="12599" actId="1036"/>
          <ac:picMkLst>
            <pc:docMk/>
            <pc:sldMk cId="2848558208" sldId="454"/>
            <ac:picMk id="7172" creationId="{3FAC974D-B809-4963-8B95-50519DD0C9E9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4:28:52.486" v="13487" actId="1076"/>
        <pc:sldMkLst>
          <pc:docMk/>
          <pc:sldMk cId="268865828" sldId="455"/>
        </pc:sldMkLst>
        <pc:spChg chg="add del mod">
          <ac:chgData name="LeeHeejun" userId="f4146b6c-b8a2-4ff9-88b8-ec5eab333dbc" providerId="ADAL" clId="{2AA875D8-3ABF-494A-AE2C-AF1C53629069}" dt="2020-08-19T14:22:54.744" v="13054" actId="478"/>
          <ac:spMkLst>
            <pc:docMk/>
            <pc:sldMk cId="268865828" sldId="455"/>
            <ac:spMk id="4" creationId="{CFD35E29-E518-4185-94CA-137B1B2B0A8C}"/>
          </ac:spMkLst>
        </pc:spChg>
        <pc:spChg chg="add mod">
          <ac:chgData name="LeeHeejun" userId="f4146b6c-b8a2-4ff9-88b8-ec5eab333dbc" providerId="ADAL" clId="{2AA875D8-3ABF-494A-AE2C-AF1C53629069}" dt="2020-08-19T14:28:52.486" v="13487" actId="1076"/>
          <ac:spMkLst>
            <pc:docMk/>
            <pc:sldMk cId="268865828" sldId="455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19T14:28:49.910" v="13486" actId="14100"/>
          <ac:spMkLst>
            <pc:docMk/>
            <pc:sldMk cId="268865828" sldId="455"/>
            <ac:spMk id="6" creationId="{DD2808FB-507B-44C3-8A55-5A9224EF43F6}"/>
          </ac:spMkLst>
        </pc:spChg>
        <pc:picChg chg="add mod">
          <ac:chgData name="LeeHeejun" userId="f4146b6c-b8a2-4ff9-88b8-ec5eab333dbc" providerId="ADAL" clId="{2AA875D8-3ABF-494A-AE2C-AF1C53629069}" dt="2020-08-19T14:28:52.486" v="13487" actId="1076"/>
          <ac:picMkLst>
            <pc:docMk/>
            <pc:sldMk cId="268865828" sldId="455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1:24.186" v="23747" actId="20577"/>
        <pc:sldMkLst>
          <pc:docMk/>
          <pc:sldMk cId="3732869576" sldId="456"/>
        </pc:sldMkLst>
        <pc:spChg chg="mod">
          <ac:chgData name="LeeHeejun" userId="f4146b6c-b8a2-4ff9-88b8-ec5eab333dbc" providerId="ADAL" clId="{2AA875D8-3ABF-494A-AE2C-AF1C53629069}" dt="2020-08-19T14:29:47.324" v="13527"/>
          <ac:spMkLst>
            <pc:docMk/>
            <pc:sldMk cId="3732869576" sldId="456"/>
            <ac:spMk id="2" creationId="{4DCB9AF6-4A82-4B76-AFFF-1BA4B607B49A}"/>
          </ac:spMkLst>
        </pc:spChg>
        <pc:spChg chg="del">
          <ac:chgData name="LeeHeejun" userId="f4146b6c-b8a2-4ff9-88b8-ec5eab333dbc" providerId="ADAL" clId="{2AA875D8-3ABF-494A-AE2C-AF1C53629069}" dt="2020-08-19T14:29:16.495" v="13490" actId="478"/>
          <ac:spMkLst>
            <pc:docMk/>
            <pc:sldMk cId="3732869576" sldId="456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21T05:21:24.186" v="23747" actId="20577"/>
          <ac:spMkLst>
            <pc:docMk/>
            <pc:sldMk cId="3732869576" sldId="456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43:07.630" v="14836" actId="1036"/>
          <ac:spMkLst>
            <pc:docMk/>
            <pc:sldMk cId="3732869576" sldId="456"/>
            <ac:spMk id="9" creationId="{1C08BFE7-703F-44F0-B45E-9616B10AD49E}"/>
          </ac:spMkLst>
        </pc:spChg>
        <pc:picChg chg="add mod">
          <ac:chgData name="LeeHeejun" userId="f4146b6c-b8a2-4ff9-88b8-ec5eab333dbc" providerId="ADAL" clId="{2AA875D8-3ABF-494A-AE2C-AF1C53629069}" dt="2020-08-19T14:43:07.630" v="14836" actId="1036"/>
          <ac:picMkLst>
            <pc:docMk/>
            <pc:sldMk cId="3732869576" sldId="456"/>
            <ac:picMk id="4" creationId="{69722949-8653-44B3-B314-C005F19BA8C2}"/>
          </ac:picMkLst>
        </pc:picChg>
        <pc:picChg chg="del">
          <ac:chgData name="LeeHeejun" userId="f4146b6c-b8a2-4ff9-88b8-ec5eab333dbc" providerId="ADAL" clId="{2AA875D8-3ABF-494A-AE2C-AF1C53629069}" dt="2020-08-19T14:29:15.999" v="13489" actId="478"/>
          <ac:picMkLst>
            <pc:docMk/>
            <pc:sldMk cId="3732869576" sldId="456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3:30.689" v="23748" actId="6549"/>
        <pc:sldMkLst>
          <pc:docMk/>
          <pc:sldMk cId="1524510261" sldId="457"/>
        </pc:sldMkLst>
        <pc:spChg chg="mod">
          <ac:chgData name="LeeHeejun" userId="f4146b6c-b8a2-4ff9-88b8-ec5eab333dbc" providerId="ADAL" clId="{2AA875D8-3ABF-494A-AE2C-AF1C53629069}" dt="2020-08-19T14:56:33.150" v="15645" actId="1076"/>
          <ac:spMkLst>
            <pc:docMk/>
            <pc:sldMk cId="1524510261" sldId="457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58:57.738" v="15922" actId="1076"/>
          <ac:spMkLst>
            <pc:docMk/>
            <pc:sldMk cId="1524510261" sldId="457"/>
            <ac:spMk id="10" creationId="{1DD7C09B-4761-4C07-9B85-F665BB698E81}"/>
          </ac:spMkLst>
        </pc:spChg>
        <pc:graphicFrameChg chg="add mod modGraphic">
          <ac:chgData name="LeeHeejun" userId="f4146b6c-b8a2-4ff9-88b8-ec5eab333dbc" providerId="ADAL" clId="{2AA875D8-3ABF-494A-AE2C-AF1C53629069}" dt="2020-08-19T15:01:15.220" v="16119" actId="20577"/>
          <ac:graphicFrameMkLst>
            <pc:docMk/>
            <pc:sldMk cId="1524510261" sldId="457"/>
            <ac:graphicFrameMk id="8" creationId="{8072F83F-970F-4FE5-B430-3D0C56787B0F}"/>
          </ac:graphicFrameMkLst>
        </pc:graphicFrameChg>
        <pc:picChg chg="add del">
          <ac:chgData name="LeeHeejun" userId="f4146b6c-b8a2-4ff9-88b8-ec5eab333dbc" providerId="ADAL" clId="{2AA875D8-3ABF-494A-AE2C-AF1C53629069}" dt="2020-08-19T14:41:54.786" v="14777" actId="21"/>
          <ac:picMkLst>
            <pc:docMk/>
            <pc:sldMk cId="1524510261" sldId="457"/>
            <ac:picMk id="5" creationId="{91FDF0F1-27C6-4A4A-B57F-AE8F85A31A58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0T02:54:34.460" v="21774"/>
        <pc:sldMkLst>
          <pc:docMk/>
          <pc:sldMk cId="1200381662" sldId="458"/>
        </pc:sldMkLst>
        <pc:spChg chg="mod">
          <ac:chgData name="LeeHeejun" userId="f4146b6c-b8a2-4ff9-88b8-ec5eab333dbc" providerId="ADAL" clId="{2AA875D8-3ABF-494A-AE2C-AF1C53629069}" dt="2020-08-20T02:54:34.460" v="21774"/>
          <ac:spMkLst>
            <pc:docMk/>
            <pc:sldMk cId="1200381662" sldId="458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20T01:44:32.041" v="17128" actId="1076"/>
          <ac:spMkLst>
            <pc:docMk/>
            <pc:sldMk cId="1200381662" sldId="458"/>
            <ac:spMk id="4" creationId="{5FD9736B-1D75-4EE6-A48B-F43284234604}"/>
          </ac:spMkLst>
        </pc:spChg>
        <pc:spChg chg="del mod">
          <ac:chgData name="LeeHeejun" userId="f4146b6c-b8a2-4ff9-88b8-ec5eab333dbc" providerId="ADAL" clId="{2AA875D8-3ABF-494A-AE2C-AF1C53629069}" dt="2020-08-19T14:54:06.982" v="15546" actId="478"/>
          <ac:spMkLst>
            <pc:docMk/>
            <pc:sldMk cId="1200381662" sldId="458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20T02:02:19.788" v="18563" actId="20577"/>
          <ac:spMkLst>
            <pc:docMk/>
            <pc:sldMk cId="1200381662" sldId="458"/>
            <ac:spMk id="6" creationId="{DD2808FB-507B-44C3-8A55-5A9224EF43F6}"/>
          </ac:spMkLst>
        </pc:spChg>
        <pc:picChg chg="add del">
          <ac:chgData name="LeeHeejun" userId="f4146b6c-b8a2-4ff9-88b8-ec5eab333dbc" providerId="ADAL" clId="{2AA875D8-3ABF-494A-AE2C-AF1C53629069}" dt="2020-08-20T01:35:40.829" v="16637"/>
          <ac:picMkLst>
            <pc:docMk/>
            <pc:sldMk cId="1200381662" sldId="458"/>
            <ac:picMk id="1026" creationId="{C7C38649-4D1C-4A69-9DC1-53FE2B1CC082}"/>
          </ac:picMkLst>
        </pc:picChg>
        <pc:picChg chg="add mod">
          <ac:chgData name="LeeHeejun" userId="f4146b6c-b8a2-4ff9-88b8-ec5eab333dbc" providerId="ADAL" clId="{2AA875D8-3ABF-494A-AE2C-AF1C53629069}" dt="2020-08-20T01:44:32.041" v="17128" actId="1076"/>
          <ac:picMkLst>
            <pc:docMk/>
            <pc:sldMk cId="1200381662" sldId="458"/>
            <ac:picMk id="1028" creationId="{2D941B3E-FAC1-40DF-A754-303DB6711878}"/>
          </ac:picMkLst>
        </pc:picChg>
        <pc:picChg chg="del">
          <ac:chgData name="LeeHeejun" userId="f4146b6c-b8a2-4ff9-88b8-ec5eab333dbc" providerId="ADAL" clId="{2AA875D8-3ABF-494A-AE2C-AF1C53629069}" dt="2020-08-19T14:54:04.728" v="15544" actId="478"/>
          <ac:picMkLst>
            <pc:docMk/>
            <pc:sldMk cId="1200381662" sldId="458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0T02:54:36.957" v="21775"/>
        <pc:sldMkLst>
          <pc:docMk/>
          <pc:sldMk cId="3047607131" sldId="459"/>
        </pc:sldMkLst>
        <pc:spChg chg="mod">
          <ac:chgData name="LeeHeejun" userId="f4146b6c-b8a2-4ff9-88b8-ec5eab333dbc" providerId="ADAL" clId="{2AA875D8-3ABF-494A-AE2C-AF1C53629069}" dt="2020-08-20T02:54:36.957" v="21775"/>
          <ac:spMkLst>
            <pc:docMk/>
            <pc:sldMk cId="3047607131" sldId="459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10:33.367" v="19147"/>
          <ac:spMkLst>
            <pc:docMk/>
            <pc:sldMk cId="3047607131" sldId="459"/>
            <ac:spMk id="4" creationId="{5FD9736B-1D75-4EE6-A48B-F43284234604}"/>
          </ac:spMkLst>
        </pc:spChg>
        <pc:spChg chg="mod">
          <ac:chgData name="LeeHeejun" userId="f4146b6c-b8a2-4ff9-88b8-ec5eab333dbc" providerId="ADAL" clId="{2AA875D8-3ABF-494A-AE2C-AF1C53629069}" dt="2020-08-20T02:12:05.792" v="19157"/>
          <ac:spMkLst>
            <pc:docMk/>
            <pc:sldMk cId="3047607131" sldId="459"/>
            <ac:spMk id="6" creationId="{DD2808FB-507B-44C3-8A55-5A9224EF43F6}"/>
          </ac:spMkLst>
        </pc:spChg>
        <pc:picChg chg="del">
          <ac:chgData name="LeeHeejun" userId="f4146b6c-b8a2-4ff9-88b8-ec5eab333dbc" providerId="ADAL" clId="{2AA875D8-3ABF-494A-AE2C-AF1C53629069}" dt="2020-08-20T01:47:32.267" v="17134" actId="478"/>
          <ac:picMkLst>
            <pc:docMk/>
            <pc:sldMk cId="3047607131" sldId="459"/>
            <ac:picMk id="1028" creationId="{2D941B3E-FAC1-40DF-A754-303DB6711878}"/>
          </ac:picMkLst>
        </pc:picChg>
        <pc:picChg chg="add mod">
          <ac:chgData name="LeeHeejun" userId="f4146b6c-b8a2-4ff9-88b8-ec5eab333dbc" providerId="ADAL" clId="{2AA875D8-3ABF-494A-AE2C-AF1C53629069}" dt="2020-08-20T02:09:51.610" v="19080" actId="1035"/>
          <ac:picMkLst>
            <pc:docMk/>
            <pc:sldMk cId="3047607131" sldId="459"/>
            <ac:picMk id="2050" creationId="{50AC04CE-181F-444C-A096-7BA2899E58F9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8:03.668" v="23749" actId="6549"/>
        <pc:sldMkLst>
          <pc:docMk/>
          <pc:sldMk cId="202953531" sldId="460"/>
        </pc:sldMkLst>
        <pc:spChg chg="mod">
          <ac:chgData name="LeeHeejun" userId="f4146b6c-b8a2-4ff9-88b8-ec5eab333dbc" providerId="ADAL" clId="{2AA875D8-3ABF-494A-AE2C-AF1C53629069}" dt="2020-08-20T02:54:38.811" v="21776"/>
          <ac:spMkLst>
            <pc:docMk/>
            <pc:sldMk cId="202953531" sldId="460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19:38.112" v="19631" actId="1076"/>
          <ac:spMkLst>
            <pc:docMk/>
            <pc:sldMk cId="202953531" sldId="460"/>
            <ac:spMk id="4" creationId="{5FD9736B-1D75-4EE6-A48B-F43284234604}"/>
          </ac:spMkLst>
        </pc:spChg>
        <pc:spChg chg="add mod">
          <ac:chgData name="LeeHeejun" userId="f4146b6c-b8a2-4ff9-88b8-ec5eab333dbc" providerId="ADAL" clId="{2AA875D8-3ABF-494A-AE2C-AF1C53629069}" dt="2020-08-20T02:14:29.406" v="19314" actId="1076"/>
          <ac:spMkLst>
            <pc:docMk/>
            <pc:sldMk cId="202953531" sldId="460"/>
            <ac:spMk id="5" creationId="{9F7833D0-23DF-4003-A47C-D0F1300158DC}"/>
          </ac:spMkLst>
        </pc:spChg>
        <pc:spChg chg="mod">
          <ac:chgData name="LeeHeejun" userId="f4146b6c-b8a2-4ff9-88b8-ec5eab333dbc" providerId="ADAL" clId="{2AA875D8-3ABF-494A-AE2C-AF1C53629069}" dt="2020-08-20T02:25:46.736" v="20151"/>
          <ac:spMkLst>
            <pc:docMk/>
            <pc:sldMk cId="202953531" sldId="460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20T02:22:06.264" v="19863" actId="1036"/>
          <ac:spMkLst>
            <pc:docMk/>
            <pc:sldMk cId="202953531" sldId="460"/>
            <ac:spMk id="11" creationId="{9A939D5F-5C48-4059-A1E8-64B582685143}"/>
          </ac:spMkLst>
        </pc:spChg>
        <pc:spChg chg="add mod">
          <ac:chgData name="LeeHeejun" userId="f4146b6c-b8a2-4ff9-88b8-ec5eab333dbc" providerId="ADAL" clId="{2AA875D8-3ABF-494A-AE2C-AF1C53629069}" dt="2020-08-20T02:25:43.707" v="20142" actId="14100"/>
          <ac:spMkLst>
            <pc:docMk/>
            <pc:sldMk cId="202953531" sldId="460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2:06:20.617" v="19044" actId="478"/>
          <ac:picMkLst>
            <pc:docMk/>
            <pc:sldMk cId="202953531" sldId="460"/>
            <ac:picMk id="2050" creationId="{50AC04CE-181F-444C-A096-7BA2899E58F9}"/>
          </ac:picMkLst>
        </pc:picChg>
        <pc:picChg chg="add mod">
          <ac:chgData name="LeeHeejun" userId="f4146b6c-b8a2-4ff9-88b8-ec5eab333dbc" providerId="ADAL" clId="{2AA875D8-3ABF-494A-AE2C-AF1C53629069}" dt="2020-08-20T02:19:23.590" v="19626" actId="14100"/>
          <ac:picMkLst>
            <pc:docMk/>
            <pc:sldMk cId="202953531" sldId="460"/>
            <ac:picMk id="3074" creationId="{3D90B929-7262-4E33-8B6F-697AB0CF4BD4}"/>
          </ac:picMkLst>
        </pc:picChg>
        <pc:picChg chg="add mod">
          <ac:chgData name="LeeHeejun" userId="f4146b6c-b8a2-4ff9-88b8-ec5eab333dbc" providerId="ADAL" clId="{2AA875D8-3ABF-494A-AE2C-AF1C53629069}" dt="2020-08-20T02:22:06.264" v="19863" actId="1036"/>
          <ac:picMkLst>
            <pc:docMk/>
            <pc:sldMk cId="202953531" sldId="460"/>
            <ac:picMk id="3076" creationId="{5DD9A018-4D7C-45C2-9B45-2855E32906AA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31:35.743" v="23750" actId="6549"/>
        <pc:sldMkLst>
          <pc:docMk/>
          <pc:sldMk cId="1266760705" sldId="461"/>
        </pc:sldMkLst>
        <pc:spChg chg="mod">
          <ac:chgData name="LeeHeejun" userId="f4146b6c-b8a2-4ff9-88b8-ec5eab333dbc" providerId="ADAL" clId="{2AA875D8-3ABF-494A-AE2C-AF1C53629069}" dt="2020-08-20T02:54:40.860" v="21777"/>
          <ac:spMkLst>
            <pc:docMk/>
            <pc:sldMk cId="1266760705" sldId="461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51:51.864" v="21623" actId="1076"/>
          <ac:spMkLst>
            <pc:docMk/>
            <pc:sldMk cId="1266760705" sldId="461"/>
            <ac:spMk id="4" creationId="{5FD9736B-1D75-4EE6-A48B-F43284234604}"/>
          </ac:spMkLst>
        </pc:spChg>
        <pc:spChg chg="del mod">
          <ac:chgData name="LeeHeejun" userId="f4146b6c-b8a2-4ff9-88b8-ec5eab333dbc" providerId="ADAL" clId="{2AA875D8-3ABF-494A-AE2C-AF1C53629069}" dt="2020-08-20T02:26:36.985" v="20164" actId="478"/>
          <ac:spMkLst>
            <pc:docMk/>
            <pc:sldMk cId="1266760705" sldId="461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20T02:40:46.688" v="20994" actId="14100"/>
          <ac:spMkLst>
            <pc:docMk/>
            <pc:sldMk cId="1266760705" sldId="461"/>
            <ac:spMk id="8" creationId="{30B85A3E-93C5-4D00-B446-E6E8B423C37B}"/>
          </ac:spMkLst>
        </pc:spChg>
        <pc:spChg chg="add mod">
          <ac:chgData name="LeeHeejun" userId="f4146b6c-b8a2-4ff9-88b8-ec5eab333dbc" providerId="ADAL" clId="{2AA875D8-3ABF-494A-AE2C-AF1C53629069}" dt="2020-08-20T02:40:39.894" v="20993" actId="1076"/>
          <ac:spMkLst>
            <pc:docMk/>
            <pc:sldMk cId="1266760705" sldId="461"/>
            <ac:spMk id="11" creationId="{7375F688-5824-41DE-B9C5-5D9205E62D5A}"/>
          </ac:spMkLst>
        </pc:spChg>
        <pc:spChg chg="add mod">
          <ac:chgData name="LeeHeejun" userId="f4146b6c-b8a2-4ff9-88b8-ec5eab333dbc" providerId="ADAL" clId="{2AA875D8-3ABF-494A-AE2C-AF1C53629069}" dt="2020-08-20T02:52:23.303" v="21703" actId="1037"/>
          <ac:spMkLst>
            <pc:docMk/>
            <pc:sldMk cId="1266760705" sldId="461"/>
            <ac:spMk id="12" creationId="{FE7993CF-B71C-4E93-A4B1-1FE2AE2395D0}"/>
          </ac:spMkLst>
        </pc:spChg>
        <pc:spChg chg="add mod">
          <ac:chgData name="LeeHeejun" userId="f4146b6c-b8a2-4ff9-88b8-ec5eab333dbc" providerId="ADAL" clId="{2AA875D8-3ABF-494A-AE2C-AF1C53629069}" dt="2020-08-20T02:51:57.017" v="21625" actId="1076"/>
          <ac:spMkLst>
            <pc:docMk/>
            <pc:sldMk cId="1266760705" sldId="461"/>
            <ac:spMk id="13" creationId="{82F5834A-D171-4ECF-8BC2-C0364C600238}"/>
          </ac:spMkLst>
        </pc:spChg>
        <pc:picChg chg="del">
          <ac:chgData name="LeeHeejun" userId="f4146b6c-b8a2-4ff9-88b8-ec5eab333dbc" providerId="ADAL" clId="{2AA875D8-3ABF-494A-AE2C-AF1C53629069}" dt="2020-08-20T02:25:55.992" v="20153" actId="478"/>
          <ac:picMkLst>
            <pc:docMk/>
            <pc:sldMk cId="1266760705" sldId="461"/>
            <ac:picMk id="2050" creationId="{50AC04CE-181F-444C-A096-7BA2899E58F9}"/>
          </ac:picMkLst>
        </pc:picChg>
        <pc:picChg chg="add mod">
          <ac:chgData name="LeeHeejun" userId="f4146b6c-b8a2-4ff9-88b8-ec5eab333dbc" providerId="ADAL" clId="{2AA875D8-3ABF-494A-AE2C-AF1C53629069}" dt="2020-08-20T02:40:39.894" v="20993" actId="1076"/>
          <ac:picMkLst>
            <pc:docMk/>
            <pc:sldMk cId="1266760705" sldId="461"/>
            <ac:picMk id="4098" creationId="{38FDE29B-47FD-4769-81E8-634027F6ACBA}"/>
          </ac:picMkLst>
        </pc:picChg>
        <pc:picChg chg="add mod">
          <ac:chgData name="LeeHeejun" userId="f4146b6c-b8a2-4ff9-88b8-ec5eab333dbc" providerId="ADAL" clId="{2AA875D8-3ABF-494A-AE2C-AF1C53629069}" dt="2020-08-20T02:40:39.894" v="20993" actId="1076"/>
          <ac:picMkLst>
            <pc:docMk/>
            <pc:sldMk cId="1266760705" sldId="461"/>
            <ac:picMk id="4100" creationId="{4F8D0D59-1B2D-498C-84E6-C9C095F315F4}"/>
          </ac:picMkLst>
        </pc:picChg>
      </pc:sldChg>
      <pc:sldChg chg="add del">
        <pc:chgData name="LeeHeejun" userId="f4146b6c-b8a2-4ff9-88b8-ec5eab333dbc" providerId="ADAL" clId="{2AA875D8-3ABF-494A-AE2C-AF1C53629069}" dt="2020-08-20T02:52:39.028" v="21705" actId="47"/>
        <pc:sldMkLst>
          <pc:docMk/>
          <pc:sldMk cId="1914303807" sldId="462"/>
        </pc:sldMkLst>
      </pc:sldChg>
      <pc:sldChg chg="addSp delSp modSp add mod modNotesTx">
        <pc:chgData name="LeeHeejun" userId="f4146b6c-b8a2-4ff9-88b8-ec5eab333dbc" providerId="ADAL" clId="{2AA875D8-3ABF-494A-AE2C-AF1C53629069}" dt="2020-08-21T05:34:22.621" v="23766" actId="20577"/>
        <pc:sldMkLst>
          <pc:docMk/>
          <pc:sldMk cId="3103935156" sldId="462"/>
        </pc:sldMkLst>
        <pc:spChg chg="mod">
          <ac:chgData name="LeeHeejun" userId="f4146b6c-b8a2-4ff9-88b8-ec5eab333dbc" providerId="ADAL" clId="{2AA875D8-3ABF-494A-AE2C-AF1C53629069}" dt="2020-08-20T02:54:42.739" v="21778"/>
          <ac:spMkLst>
            <pc:docMk/>
            <pc:sldMk cId="3103935156" sldId="462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58:12.652" v="22085" actId="1076"/>
          <ac:spMkLst>
            <pc:docMk/>
            <pc:sldMk cId="3103935156" sldId="462"/>
            <ac:spMk id="4" creationId="{5FD9736B-1D75-4EE6-A48B-F43284234604}"/>
          </ac:spMkLst>
        </pc:spChg>
        <pc:spChg chg="del">
          <ac:chgData name="LeeHeejun" userId="f4146b6c-b8a2-4ff9-88b8-ec5eab333dbc" providerId="ADAL" clId="{2AA875D8-3ABF-494A-AE2C-AF1C53629069}" dt="2020-08-20T02:52:43.456" v="21707" actId="478"/>
          <ac:spMkLst>
            <pc:docMk/>
            <pc:sldMk cId="3103935156" sldId="462"/>
            <ac:spMk id="5" creationId="{9F7833D0-23DF-4003-A47C-D0F1300158DC}"/>
          </ac:spMkLst>
        </pc:spChg>
        <pc:spChg chg="mod">
          <ac:chgData name="LeeHeejun" userId="f4146b6c-b8a2-4ff9-88b8-ec5eab333dbc" providerId="ADAL" clId="{2AA875D8-3ABF-494A-AE2C-AF1C53629069}" dt="2020-08-21T05:34:22.621" v="23766" actId="20577"/>
          <ac:spMkLst>
            <pc:docMk/>
            <pc:sldMk cId="3103935156" sldId="462"/>
            <ac:spMk id="6" creationId="{DD2808FB-507B-44C3-8A55-5A9224EF43F6}"/>
          </ac:spMkLst>
        </pc:spChg>
        <pc:spChg chg="mod">
          <ac:chgData name="LeeHeejun" userId="f4146b6c-b8a2-4ff9-88b8-ec5eab333dbc" providerId="ADAL" clId="{2AA875D8-3ABF-494A-AE2C-AF1C53629069}" dt="2020-08-20T02:58:12.652" v="22085" actId="1076"/>
          <ac:spMkLst>
            <pc:docMk/>
            <pc:sldMk cId="3103935156" sldId="462"/>
            <ac:spMk id="11" creationId="{9A939D5F-5C48-4059-A1E8-64B582685143}"/>
          </ac:spMkLst>
        </pc:spChg>
        <pc:spChg chg="mod">
          <ac:chgData name="LeeHeejun" userId="f4146b6c-b8a2-4ff9-88b8-ec5eab333dbc" providerId="ADAL" clId="{2AA875D8-3ABF-494A-AE2C-AF1C53629069}" dt="2020-08-20T03:03:50.597" v="22689" actId="1076"/>
          <ac:spMkLst>
            <pc:docMk/>
            <pc:sldMk cId="3103935156" sldId="462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2:52:44.197" v="21708" actId="478"/>
          <ac:picMkLst>
            <pc:docMk/>
            <pc:sldMk cId="3103935156" sldId="462"/>
            <ac:picMk id="3074" creationId="{3D90B929-7262-4E33-8B6F-697AB0CF4BD4}"/>
          </ac:picMkLst>
        </pc:picChg>
        <pc:picChg chg="del">
          <ac:chgData name="LeeHeejun" userId="f4146b6c-b8a2-4ff9-88b8-ec5eab333dbc" providerId="ADAL" clId="{2AA875D8-3ABF-494A-AE2C-AF1C53629069}" dt="2020-08-20T02:52:44.502" v="21709" actId="478"/>
          <ac:picMkLst>
            <pc:docMk/>
            <pc:sldMk cId="3103935156" sldId="462"/>
            <ac:picMk id="3076" creationId="{5DD9A018-4D7C-45C2-9B45-2855E32906AA}"/>
          </ac:picMkLst>
        </pc:picChg>
        <pc:picChg chg="add mod">
          <ac:chgData name="LeeHeejun" userId="f4146b6c-b8a2-4ff9-88b8-ec5eab333dbc" providerId="ADAL" clId="{2AA875D8-3ABF-494A-AE2C-AF1C53629069}" dt="2020-08-20T02:57:35.708" v="22072" actId="1076"/>
          <ac:picMkLst>
            <pc:docMk/>
            <pc:sldMk cId="3103935156" sldId="462"/>
            <ac:picMk id="5122" creationId="{35A013CE-D295-4328-99AE-8F21AF3F6064}"/>
          </ac:picMkLst>
        </pc:picChg>
        <pc:picChg chg="add mod">
          <ac:chgData name="LeeHeejun" userId="f4146b6c-b8a2-4ff9-88b8-ec5eab333dbc" providerId="ADAL" clId="{2AA875D8-3ABF-494A-AE2C-AF1C53629069}" dt="2020-08-20T02:57:32.845" v="22071" actId="14100"/>
          <ac:picMkLst>
            <pc:docMk/>
            <pc:sldMk cId="3103935156" sldId="462"/>
            <ac:picMk id="5124" creationId="{347515F1-934F-4382-B15B-850E9EC13F0F}"/>
          </ac:picMkLst>
        </pc:picChg>
      </pc:sldChg>
      <pc:sldChg chg="delSp modSp add mod modNotesTx">
        <pc:chgData name="LeeHeejun" userId="f4146b6c-b8a2-4ff9-88b8-ec5eab333dbc" providerId="ADAL" clId="{2AA875D8-3ABF-494A-AE2C-AF1C53629069}" dt="2020-08-21T05:36:36.140" v="23806" actId="14100"/>
        <pc:sldMkLst>
          <pc:docMk/>
          <pc:sldMk cId="2972372527" sldId="463"/>
        </pc:sldMkLst>
        <pc:spChg chg="mod">
          <ac:chgData name="LeeHeejun" userId="f4146b6c-b8a2-4ff9-88b8-ec5eab333dbc" providerId="ADAL" clId="{2AA875D8-3ABF-494A-AE2C-AF1C53629069}" dt="2020-08-20T03:04:07.192" v="22705"/>
          <ac:spMkLst>
            <pc:docMk/>
            <pc:sldMk cId="2972372527" sldId="463"/>
            <ac:spMk id="2" creationId="{4DCB9AF6-4A82-4B76-AFFF-1BA4B607B49A}"/>
          </ac:spMkLst>
        </pc:spChg>
        <pc:spChg chg="del mod">
          <ac:chgData name="LeeHeejun" userId="f4146b6c-b8a2-4ff9-88b8-ec5eab333dbc" providerId="ADAL" clId="{2AA875D8-3ABF-494A-AE2C-AF1C53629069}" dt="2020-08-20T03:04:00.957" v="22694" actId="478"/>
          <ac:spMkLst>
            <pc:docMk/>
            <pc:sldMk cId="2972372527" sldId="463"/>
            <ac:spMk id="4" creationId="{5FD9736B-1D75-4EE6-A48B-F43284234604}"/>
          </ac:spMkLst>
        </pc:spChg>
        <pc:spChg chg="mod">
          <ac:chgData name="LeeHeejun" userId="f4146b6c-b8a2-4ff9-88b8-ec5eab333dbc" providerId="ADAL" clId="{2AA875D8-3ABF-494A-AE2C-AF1C53629069}" dt="2020-08-21T05:36:36.140" v="23806" actId="14100"/>
          <ac:spMkLst>
            <pc:docMk/>
            <pc:sldMk cId="2972372527" sldId="463"/>
            <ac:spMk id="6" creationId="{DD2808FB-507B-44C3-8A55-5A9224EF43F6}"/>
          </ac:spMkLst>
        </pc:spChg>
        <pc:spChg chg="del">
          <ac:chgData name="LeeHeejun" userId="f4146b6c-b8a2-4ff9-88b8-ec5eab333dbc" providerId="ADAL" clId="{2AA875D8-3ABF-494A-AE2C-AF1C53629069}" dt="2020-08-20T03:04:02.447" v="22695" actId="478"/>
          <ac:spMkLst>
            <pc:docMk/>
            <pc:sldMk cId="2972372527" sldId="463"/>
            <ac:spMk id="11" creationId="{9A939D5F-5C48-4059-A1E8-64B582685143}"/>
          </ac:spMkLst>
        </pc:spChg>
        <pc:spChg chg="del">
          <ac:chgData name="LeeHeejun" userId="f4146b6c-b8a2-4ff9-88b8-ec5eab333dbc" providerId="ADAL" clId="{2AA875D8-3ABF-494A-AE2C-AF1C53629069}" dt="2020-08-20T03:04:04.038" v="22696" actId="478"/>
          <ac:spMkLst>
            <pc:docMk/>
            <pc:sldMk cId="2972372527" sldId="463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3:03:59.446" v="22692" actId="478"/>
          <ac:picMkLst>
            <pc:docMk/>
            <pc:sldMk cId="2972372527" sldId="463"/>
            <ac:picMk id="5122" creationId="{35A013CE-D295-4328-99AE-8F21AF3F6064}"/>
          </ac:picMkLst>
        </pc:picChg>
        <pc:picChg chg="del">
          <ac:chgData name="LeeHeejun" userId="f4146b6c-b8a2-4ff9-88b8-ec5eab333dbc" providerId="ADAL" clId="{2AA875D8-3ABF-494A-AE2C-AF1C53629069}" dt="2020-08-20T03:03:58.213" v="22691" actId="478"/>
          <ac:picMkLst>
            <pc:docMk/>
            <pc:sldMk cId="2972372527" sldId="463"/>
            <ac:picMk id="5124" creationId="{347515F1-934F-4382-B15B-850E9EC13F0F}"/>
          </ac:picMkLst>
        </pc:picChg>
      </pc:sldChg>
      <pc:sldMasterChg chg="modSldLayout">
        <pc:chgData name="LeeHeejun" userId="f4146b6c-b8a2-4ff9-88b8-ec5eab333dbc" providerId="ADAL" clId="{2AA875D8-3ABF-494A-AE2C-AF1C53629069}" dt="2020-08-18T07:26:14.462" v="32" actId="1076"/>
        <pc:sldMasterMkLst>
          <pc:docMk/>
          <pc:sldMasterMk cId="0" sldId="2147483648"/>
        </pc:sldMasterMkLst>
        <pc:sldLayoutChg chg="addSp delSp modSp mod">
          <pc:chgData name="LeeHeejun" userId="f4146b6c-b8a2-4ff9-88b8-ec5eab333dbc" providerId="ADAL" clId="{2AA875D8-3ABF-494A-AE2C-AF1C53629069}" dt="2020-08-18T07:25:31.672" v="19" actId="1076"/>
          <pc:sldLayoutMkLst>
            <pc:docMk/>
            <pc:sldMasterMk cId="0" sldId="2147483648"/>
            <pc:sldLayoutMk cId="0" sldId="2147483649"/>
          </pc:sldLayoutMkLst>
          <pc:picChg chg="add mod">
            <ac:chgData name="LeeHeejun" userId="f4146b6c-b8a2-4ff9-88b8-ec5eab333dbc" providerId="ADAL" clId="{2AA875D8-3ABF-494A-AE2C-AF1C53629069}" dt="2020-08-18T07:25:31.672" v="19" actId="1076"/>
            <ac:picMkLst>
              <pc:docMk/>
              <pc:sldMasterMk cId="0" sldId="2147483648"/>
              <pc:sldLayoutMk cId="0" sldId="2147483649"/>
              <ac:picMk id="4" creationId="{B673FBB5-9882-4912-8909-D0E3682DB0FB}"/>
            </ac:picMkLst>
          </pc:picChg>
          <pc:picChg chg="del">
            <ac:chgData name="LeeHeejun" userId="f4146b6c-b8a2-4ff9-88b8-ec5eab333dbc" providerId="ADAL" clId="{2AA875D8-3ABF-494A-AE2C-AF1C53629069}" dt="2020-08-18T07:25:29.148" v="18" actId="478"/>
            <ac:picMkLst>
              <pc:docMk/>
              <pc:sldMasterMk cId="0" sldId="2147483648"/>
              <pc:sldLayoutMk cId="0" sldId="2147483649"/>
              <ac:picMk id="7" creationId="{00000000-0000-0000-0000-000000000000}"/>
            </ac:picMkLst>
          </pc:picChg>
        </pc:sldLayoutChg>
        <pc:sldLayoutChg chg="addSp delSp modSp mod">
          <pc:chgData name="LeeHeejun" userId="f4146b6c-b8a2-4ff9-88b8-ec5eab333dbc" providerId="ADAL" clId="{2AA875D8-3ABF-494A-AE2C-AF1C53629069}" dt="2020-08-18T07:26:14.462" v="32" actId="1076"/>
          <pc:sldLayoutMkLst>
            <pc:docMk/>
            <pc:sldMasterMk cId="0" sldId="2147483648"/>
            <pc:sldLayoutMk cId="0" sldId="2147483651"/>
          </pc:sldLayoutMkLst>
          <pc:picChg chg="add mod">
            <ac:chgData name="LeeHeejun" userId="f4146b6c-b8a2-4ff9-88b8-ec5eab333dbc" providerId="ADAL" clId="{2AA875D8-3ABF-494A-AE2C-AF1C53629069}" dt="2020-08-18T07:26:14.462" v="32" actId="1076"/>
            <ac:picMkLst>
              <pc:docMk/>
              <pc:sldMasterMk cId="0" sldId="2147483648"/>
              <pc:sldLayoutMk cId="0" sldId="2147483651"/>
              <ac:picMk id="2" creationId="{68986908-0BE2-4CAE-8827-583D8ED2A6DF}"/>
            </ac:picMkLst>
          </pc:picChg>
          <pc:picChg chg="del">
            <ac:chgData name="LeeHeejun" userId="f4146b6c-b8a2-4ff9-88b8-ec5eab333dbc" providerId="ADAL" clId="{2AA875D8-3ABF-494A-AE2C-AF1C53629069}" dt="2020-08-18T07:26:11.693" v="31" actId="478"/>
            <ac:picMkLst>
              <pc:docMk/>
              <pc:sldMasterMk cId="0" sldId="2147483648"/>
              <pc:sldLayoutMk cId="0" sldId="2147483651"/>
              <ac:picMk id="9" creationId="{00000000-0000-0000-0000-000000000000}"/>
            </ac:picMkLst>
          </pc:picChg>
        </pc:sldLayoutChg>
        <pc:sldLayoutChg chg="addSp delSp modSp mod">
          <pc:chgData name="LeeHeejun" userId="f4146b6c-b8a2-4ff9-88b8-ec5eab333dbc" providerId="ADAL" clId="{2AA875D8-3ABF-494A-AE2C-AF1C53629069}" dt="2020-08-18T07:25:50.321" v="26" actId="1076"/>
          <pc:sldLayoutMkLst>
            <pc:docMk/>
            <pc:sldMasterMk cId="0" sldId="2147483648"/>
            <pc:sldLayoutMk cId="0" sldId="2147483652"/>
          </pc:sldLayoutMkLst>
          <pc:picChg chg="add mod">
            <ac:chgData name="LeeHeejun" userId="f4146b6c-b8a2-4ff9-88b8-ec5eab333dbc" providerId="ADAL" clId="{2AA875D8-3ABF-494A-AE2C-AF1C53629069}" dt="2020-08-18T07:25:50.321" v="26" actId="1076"/>
            <ac:picMkLst>
              <pc:docMk/>
              <pc:sldMasterMk cId="0" sldId="2147483648"/>
              <pc:sldLayoutMk cId="0" sldId="2147483652"/>
              <ac:picMk id="3" creationId="{5195B488-8D2E-46FC-BD67-F111B1797350}"/>
            </ac:picMkLst>
          </pc:picChg>
          <pc:picChg chg="del">
            <ac:chgData name="LeeHeejun" userId="f4146b6c-b8a2-4ff9-88b8-ec5eab333dbc" providerId="ADAL" clId="{2AA875D8-3ABF-494A-AE2C-AF1C53629069}" dt="2020-08-18T07:25:43.173" v="22" actId="478"/>
            <ac:picMkLst>
              <pc:docMk/>
              <pc:sldMasterMk cId="0" sldId="2147483648"/>
              <pc:sldLayoutMk cId="0" sldId="2147483652"/>
              <ac:picMk id="19" creationId="{00000000-0000-0000-0000-000000000000}"/>
            </ac:picMkLst>
          </pc:picChg>
        </pc:sldLayoutChg>
      </pc:sldMasterChg>
    </pc:docChg>
  </pc:docChgLst>
  <pc:docChgLst>
    <pc:chgData name="LeeHeejun" userId="f4146b6c-b8a2-4ff9-88b8-ec5eab333dbc" providerId="ADAL" clId="{D52A7C14-5F86-497B-BE86-5EC1FEB44EF3}"/>
    <pc:docChg chg="undo custSel addSld delSld modSld modSection">
      <pc:chgData name="LeeHeejun" userId="f4146b6c-b8a2-4ff9-88b8-ec5eab333dbc" providerId="ADAL" clId="{D52A7C14-5F86-497B-BE86-5EC1FEB44EF3}" dt="2020-06-10T04:26:58.710" v="66"/>
      <pc:docMkLst>
        <pc:docMk/>
      </pc:docMkLst>
      <pc:sldChg chg="addSp modSp mod">
        <pc:chgData name="LeeHeejun" userId="f4146b6c-b8a2-4ff9-88b8-ec5eab333dbc" providerId="ADAL" clId="{D52A7C14-5F86-497B-BE86-5EC1FEB44EF3}" dt="2020-06-10T04:26:46.771" v="61"/>
        <pc:sldMkLst>
          <pc:docMk/>
          <pc:sldMk cId="1901700134" sldId="442"/>
        </pc:sldMkLst>
        <pc:spChg chg="mod">
          <ac:chgData name="LeeHeejun" userId="f4146b6c-b8a2-4ff9-88b8-ec5eab333dbc" providerId="ADAL" clId="{D52A7C14-5F86-497B-BE86-5EC1FEB44EF3}" dt="2020-06-10T04:26:46.771" v="61"/>
          <ac:spMkLst>
            <pc:docMk/>
            <pc:sldMk cId="1901700134" sldId="442"/>
            <ac:spMk id="6" creationId="{00000000-0000-0000-0000-000000000000}"/>
          </ac:spMkLst>
        </pc:spChg>
        <pc:spChg chg="add mod">
          <ac:chgData name="LeeHeejun" userId="f4146b6c-b8a2-4ff9-88b8-ec5eab333dbc" providerId="ADAL" clId="{D52A7C14-5F86-497B-BE86-5EC1FEB44EF3}" dt="2020-06-10T04:19:10.851" v="9" actId="14100"/>
          <ac:spMkLst>
            <pc:docMk/>
            <pc:sldMk cId="1901700134" sldId="442"/>
            <ac:spMk id="109" creationId="{D04391B1-9BD9-45AC-AC97-E8FCE41DF629}"/>
          </ac:spMkLst>
        </pc:spChg>
      </pc:sldChg>
      <pc:sldChg chg="addSp delSp modSp mod">
        <pc:chgData name="LeeHeejun" userId="f4146b6c-b8a2-4ff9-88b8-ec5eab333dbc" providerId="ADAL" clId="{D52A7C14-5F86-497B-BE86-5EC1FEB44EF3}" dt="2020-06-10T04:26:44.410" v="60"/>
        <pc:sldMkLst>
          <pc:docMk/>
          <pc:sldMk cId="715519221" sldId="443"/>
        </pc:sldMkLst>
        <pc:spChg chg="mod">
          <ac:chgData name="LeeHeejun" userId="f4146b6c-b8a2-4ff9-88b8-ec5eab333dbc" providerId="ADAL" clId="{D52A7C14-5F86-497B-BE86-5EC1FEB44EF3}" dt="2020-06-10T04:26:44.410" v="60"/>
          <ac:spMkLst>
            <pc:docMk/>
            <pc:sldMk cId="715519221" sldId="443"/>
            <ac:spMk id="6" creationId="{00000000-0000-0000-0000-000000000000}"/>
          </ac:spMkLst>
        </pc:spChg>
        <pc:spChg chg="add mod">
          <ac:chgData name="LeeHeejun" userId="f4146b6c-b8a2-4ff9-88b8-ec5eab333dbc" providerId="ADAL" clId="{D52A7C14-5F86-497B-BE86-5EC1FEB44EF3}" dt="2020-06-10T04:18:59.452" v="6" actId="208"/>
          <ac:spMkLst>
            <pc:docMk/>
            <pc:sldMk cId="715519221" sldId="443"/>
            <ac:spMk id="37" creationId="{3851A86A-3459-4525-8578-93277B78E796}"/>
          </ac:spMkLst>
        </pc:spChg>
        <pc:picChg chg="add del">
          <ac:chgData name="LeeHeejun" userId="f4146b6c-b8a2-4ff9-88b8-ec5eab333dbc" providerId="ADAL" clId="{D52A7C14-5F86-497B-BE86-5EC1FEB44EF3}" dt="2020-06-10T04:18:30.855" v="1" actId="478"/>
          <ac:picMkLst>
            <pc:docMk/>
            <pc:sldMk cId="715519221" sldId="443"/>
            <ac:picMk id="4" creationId="{72C1C8C2-EDD2-40F8-9648-F8BB9A3E60B0}"/>
          </ac:picMkLst>
        </pc:picChg>
      </pc:sldChg>
      <pc:sldChg chg="add del">
        <pc:chgData name="LeeHeejun" userId="f4146b6c-b8a2-4ff9-88b8-ec5eab333dbc" providerId="ADAL" clId="{D52A7C14-5F86-497B-BE86-5EC1FEB44EF3}" dt="2020-06-10T04:23:58.967" v="20" actId="47"/>
        <pc:sldMkLst>
          <pc:docMk/>
          <pc:sldMk cId="2371646489" sldId="444"/>
        </pc:sldMkLst>
      </pc:sldChg>
      <pc:sldChg chg="add del">
        <pc:chgData name="LeeHeejun" userId="f4146b6c-b8a2-4ff9-88b8-ec5eab333dbc" providerId="ADAL" clId="{D52A7C14-5F86-497B-BE86-5EC1FEB44EF3}" dt="2020-06-10T04:19:41.668" v="11" actId="47"/>
        <pc:sldMkLst>
          <pc:docMk/>
          <pc:sldMk cId="4212167844" sldId="444"/>
        </pc:sldMkLst>
      </pc:sldChg>
      <pc:sldChg chg="addSp delSp modSp add mod">
        <pc:chgData name="LeeHeejun" userId="f4146b6c-b8a2-4ff9-88b8-ec5eab333dbc" providerId="ADAL" clId="{D52A7C14-5F86-497B-BE86-5EC1FEB44EF3}" dt="2020-06-10T04:26:51.713" v="64" actId="20577"/>
        <pc:sldMkLst>
          <pc:docMk/>
          <pc:sldMk cId="908857475" sldId="445"/>
        </pc:sldMkLst>
        <pc:spChg chg="mod">
          <ac:chgData name="LeeHeejun" userId="f4146b6c-b8a2-4ff9-88b8-ec5eab333dbc" providerId="ADAL" clId="{D52A7C14-5F86-497B-BE86-5EC1FEB44EF3}" dt="2020-06-10T04:26:51.713" v="64" actId="20577"/>
          <ac:spMkLst>
            <pc:docMk/>
            <pc:sldMk cId="908857475" sldId="445"/>
            <ac:spMk id="6" creationId="{00000000-0000-0000-0000-000000000000}"/>
          </ac:spMkLst>
        </pc:spChg>
        <pc:spChg chg="mod">
          <ac:chgData name="LeeHeejun" userId="f4146b6c-b8a2-4ff9-88b8-ec5eab333dbc" providerId="ADAL" clId="{D52A7C14-5F86-497B-BE86-5EC1FEB44EF3}" dt="2020-06-10T04:24:43.807" v="29" actId="14100"/>
          <ac:spMkLst>
            <pc:docMk/>
            <pc:sldMk cId="908857475" sldId="445"/>
            <ac:spMk id="109" creationId="{D04391B1-9BD9-45AC-AC97-E8FCE41DF629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11" creationId="{5A6A86B5-4FFD-48B8-ACAD-8953AF11957B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26" creationId="{4D09AD46-D4C1-4D16-A757-10335319DB13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29" creationId="{757E156F-BF85-4491-82C2-DB451ADC220F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34" creationId="{1BC913AE-1426-448D-A03A-5E68337A75EA}"/>
          </ac:spMkLst>
        </pc:spChg>
        <pc:grpChg chg="add del mod">
          <ac:chgData name="LeeHeejun" userId="f4146b6c-b8a2-4ff9-88b8-ec5eab333dbc" providerId="ADAL" clId="{D52A7C14-5F86-497B-BE86-5EC1FEB44EF3}" dt="2020-06-10T04:23:47.442" v="15"/>
          <ac:grpSpMkLst>
            <pc:docMk/>
            <pc:sldMk cId="908857475" sldId="445"/>
            <ac:grpSpMk id="110" creationId="{651D2457-5233-4E54-BA75-C7BF91C0D41D}"/>
          </ac:grpSpMkLst>
        </pc:grpChg>
        <pc:grpChg chg="add del mod">
          <ac:chgData name="LeeHeejun" userId="f4146b6c-b8a2-4ff9-88b8-ec5eab333dbc" providerId="ADAL" clId="{D52A7C14-5F86-497B-BE86-5EC1FEB44EF3}" dt="2020-06-10T04:23:47.442" v="15"/>
          <ac:grpSpMkLst>
            <pc:docMk/>
            <pc:sldMk cId="908857475" sldId="445"/>
            <ac:grpSpMk id="127" creationId="{966FE17E-6F1F-4560-87CF-F3D2A0F4FA7C}"/>
          </ac:grpSpMkLst>
        </pc:grpChg>
      </pc:sldChg>
      <pc:sldChg chg="add del">
        <pc:chgData name="LeeHeejun" userId="f4146b6c-b8a2-4ff9-88b8-ec5eab333dbc" providerId="ADAL" clId="{D52A7C14-5F86-497B-BE86-5EC1FEB44EF3}" dt="2020-06-10T04:19:42.530" v="12" actId="47"/>
        <pc:sldMkLst>
          <pc:docMk/>
          <pc:sldMk cId="3959513185" sldId="445"/>
        </pc:sldMkLst>
      </pc:sldChg>
      <pc:sldChg chg="addSp delSp modSp add del mod">
        <pc:chgData name="LeeHeejun" userId="f4146b6c-b8a2-4ff9-88b8-ec5eab333dbc" providerId="ADAL" clId="{D52A7C14-5F86-497B-BE86-5EC1FEB44EF3}" dt="2020-06-10T04:26:57.237" v="65"/>
        <pc:sldMkLst>
          <pc:docMk/>
          <pc:sldMk cId="2228460497" sldId="446"/>
        </pc:sldMkLst>
        <pc:spChg chg="mod">
          <ac:chgData name="LeeHeejun" userId="f4146b6c-b8a2-4ff9-88b8-ec5eab333dbc" providerId="ADAL" clId="{D52A7C14-5F86-497B-BE86-5EC1FEB44EF3}" dt="2020-06-10T04:26:57.237" v="65"/>
          <ac:spMkLst>
            <pc:docMk/>
            <pc:sldMk cId="2228460497" sldId="446"/>
            <ac:spMk id="6" creationId="{00000000-0000-0000-0000-000000000000}"/>
          </ac:spMkLst>
        </pc:spChg>
        <pc:spChg chg="del">
          <ac:chgData name="LeeHeejun" userId="f4146b6c-b8a2-4ff9-88b8-ec5eab333dbc" providerId="ADAL" clId="{D52A7C14-5F86-497B-BE86-5EC1FEB44EF3}" dt="2020-06-10T04:24:49.762" v="31" actId="478"/>
          <ac:spMkLst>
            <pc:docMk/>
            <pc:sldMk cId="2228460497" sldId="446"/>
            <ac:spMk id="109" creationId="{D04391B1-9BD9-45AC-AC97-E8FCE41DF629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11" creationId="{223C1712-68E8-4A88-9A4B-E70FC3A6479B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26" creationId="{E2898546-1226-4369-8F0E-7A2908CDA9F9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29" creationId="{9BE0A241-1D72-4451-B647-059CDDD1BF6E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34" creationId="{51E2DABE-D49E-4AA8-8DF9-7F881333C5FE}"/>
          </ac:spMkLst>
        </pc:spChg>
        <pc:spChg chg="add mod">
          <ac:chgData name="LeeHeejun" userId="f4146b6c-b8a2-4ff9-88b8-ec5eab333dbc" providerId="ADAL" clId="{D52A7C14-5F86-497B-BE86-5EC1FEB44EF3}" dt="2020-06-10T04:24:47.548" v="30"/>
          <ac:spMkLst>
            <pc:docMk/>
            <pc:sldMk cId="2228460497" sldId="446"/>
            <ac:spMk id="135" creationId="{CFB74FF0-3D34-4833-ACF0-DE6A7782CAFC}"/>
          </ac:spMkLst>
        </pc:spChg>
        <pc:grpChg chg="del">
          <ac:chgData name="LeeHeejun" userId="f4146b6c-b8a2-4ff9-88b8-ec5eab333dbc" providerId="ADAL" clId="{D52A7C14-5F86-497B-BE86-5EC1FEB44EF3}" dt="2020-06-10T04:24:27.344" v="25" actId="478"/>
          <ac:grpSpMkLst>
            <pc:docMk/>
            <pc:sldMk cId="2228460497" sldId="446"/>
            <ac:grpSpMk id="49" creationId="{09789177-0014-4100-A5EE-CAA5E7007DFA}"/>
          </ac:grpSpMkLst>
        </pc:grpChg>
        <pc:grpChg chg="del">
          <ac:chgData name="LeeHeejun" userId="f4146b6c-b8a2-4ff9-88b8-ec5eab333dbc" providerId="ADAL" clId="{D52A7C14-5F86-497B-BE86-5EC1FEB44EF3}" dt="2020-06-10T04:24:27.891" v="26" actId="478"/>
          <ac:grpSpMkLst>
            <pc:docMk/>
            <pc:sldMk cId="2228460497" sldId="446"/>
            <ac:grpSpMk id="55" creationId="{BC20B08C-1996-4600-B209-EDC93D86369E}"/>
          </ac:grpSpMkLst>
        </pc:grpChg>
        <pc:grpChg chg="add mod">
          <ac:chgData name="LeeHeejun" userId="f4146b6c-b8a2-4ff9-88b8-ec5eab333dbc" providerId="ADAL" clId="{D52A7C14-5F86-497B-BE86-5EC1FEB44EF3}" dt="2020-06-10T04:23:57.539" v="19"/>
          <ac:grpSpMkLst>
            <pc:docMk/>
            <pc:sldMk cId="2228460497" sldId="446"/>
            <ac:grpSpMk id="110" creationId="{8B5842D4-CF17-4627-941C-C294E57454D6}"/>
          </ac:grpSpMkLst>
        </pc:grpChg>
        <pc:grpChg chg="add mod">
          <ac:chgData name="LeeHeejun" userId="f4146b6c-b8a2-4ff9-88b8-ec5eab333dbc" providerId="ADAL" clId="{D52A7C14-5F86-497B-BE86-5EC1FEB44EF3}" dt="2020-06-10T04:23:57.539" v="19"/>
          <ac:grpSpMkLst>
            <pc:docMk/>
            <pc:sldMk cId="2228460497" sldId="446"/>
            <ac:grpSpMk id="127" creationId="{2B83D719-9479-4FC9-B671-CB1BC6E28FF6}"/>
          </ac:grpSpMkLst>
        </pc:grpChg>
        <pc:cxnChg chg="mod">
          <ac:chgData name="LeeHeejun" userId="f4146b6c-b8a2-4ff9-88b8-ec5eab333dbc" providerId="ADAL" clId="{D52A7C14-5F86-497B-BE86-5EC1FEB44EF3}" dt="2020-06-10T04:24:14.196" v="21" actId="14100"/>
          <ac:cxnSpMkLst>
            <pc:docMk/>
            <pc:sldMk cId="2228460497" sldId="446"/>
            <ac:cxnSpMk id="81" creationId="{6F088C2C-F5E3-488C-AF57-1498AD12D9C5}"/>
          </ac:cxnSpMkLst>
        </pc:cxnChg>
        <pc:cxnChg chg="mod">
          <ac:chgData name="LeeHeejun" userId="f4146b6c-b8a2-4ff9-88b8-ec5eab333dbc" providerId="ADAL" clId="{D52A7C14-5F86-497B-BE86-5EC1FEB44EF3}" dt="2020-06-10T04:24:26.213" v="24" actId="14100"/>
          <ac:cxnSpMkLst>
            <pc:docMk/>
            <pc:sldMk cId="2228460497" sldId="446"/>
            <ac:cxnSpMk id="93" creationId="{69B2905D-D786-42FD-83EB-5FEDDD645611}"/>
          </ac:cxnSpMkLst>
        </pc:cxnChg>
        <pc:cxnChg chg="mod">
          <ac:chgData name="LeeHeejun" userId="f4146b6c-b8a2-4ff9-88b8-ec5eab333dbc" providerId="ADAL" clId="{D52A7C14-5F86-497B-BE86-5EC1FEB44EF3}" dt="2020-06-10T04:24:19.857" v="22" actId="14100"/>
          <ac:cxnSpMkLst>
            <pc:docMk/>
            <pc:sldMk cId="2228460497" sldId="446"/>
            <ac:cxnSpMk id="96" creationId="{9EE25F4F-845A-41A7-8035-BE1D6DAFA720}"/>
          </ac:cxnSpMkLst>
        </pc:cxnChg>
      </pc:sldChg>
      <pc:sldChg chg="addSp modSp add mod">
        <pc:chgData name="LeeHeejun" userId="f4146b6c-b8a2-4ff9-88b8-ec5eab333dbc" providerId="ADAL" clId="{D52A7C14-5F86-497B-BE86-5EC1FEB44EF3}" dt="2020-06-10T04:26:58.710" v="66"/>
        <pc:sldMkLst>
          <pc:docMk/>
          <pc:sldMk cId="2612902921" sldId="447"/>
        </pc:sldMkLst>
        <pc:spChg chg="mod">
          <ac:chgData name="LeeHeejun" userId="f4146b6c-b8a2-4ff9-88b8-ec5eab333dbc" providerId="ADAL" clId="{D52A7C14-5F86-497B-BE86-5EC1FEB44EF3}" dt="2020-06-10T04:26:58.710" v="66"/>
          <ac:spMkLst>
            <pc:docMk/>
            <pc:sldMk cId="2612902921" sldId="447"/>
            <ac:spMk id="6" creationId="{00000000-0000-0000-0000-000000000000}"/>
          </ac:spMkLst>
        </pc:spChg>
        <pc:spChg chg="mod">
          <ac:chgData name="LeeHeejun" userId="f4146b6c-b8a2-4ff9-88b8-ec5eab333dbc" providerId="ADAL" clId="{D52A7C14-5F86-497B-BE86-5EC1FEB44EF3}" dt="2020-06-10T04:26:08.956" v="33" actId="571"/>
          <ac:spMkLst>
            <pc:docMk/>
            <pc:sldMk cId="2612902921" sldId="447"/>
            <ac:spMk id="137" creationId="{425E7D62-786F-481F-8389-7147CB1BFF6A}"/>
          </ac:spMkLst>
        </pc:spChg>
        <pc:spChg chg="mod">
          <ac:chgData name="LeeHeejun" userId="f4146b6c-b8a2-4ff9-88b8-ec5eab333dbc" providerId="ADAL" clId="{D52A7C14-5F86-497B-BE86-5EC1FEB44EF3}" dt="2020-06-10T04:26:08.956" v="33" actId="571"/>
          <ac:spMkLst>
            <pc:docMk/>
            <pc:sldMk cId="2612902921" sldId="447"/>
            <ac:spMk id="138" creationId="{DF8D4E06-C305-461B-AA32-E03B56460A49}"/>
          </ac:spMkLst>
        </pc:spChg>
        <pc:grpChg chg="add mod">
          <ac:chgData name="LeeHeejun" userId="f4146b6c-b8a2-4ff9-88b8-ec5eab333dbc" providerId="ADAL" clId="{D52A7C14-5F86-497B-BE86-5EC1FEB44EF3}" dt="2020-06-10T04:26:08.956" v="33" actId="571"/>
          <ac:grpSpMkLst>
            <pc:docMk/>
            <pc:sldMk cId="2612902921" sldId="447"/>
            <ac:grpSpMk id="136" creationId="{0A24C17B-DFBB-44DD-B55C-2D7FB1B479F2}"/>
          </ac:grpSpMkLst>
        </pc:grpChg>
        <pc:cxnChg chg="mod">
          <ac:chgData name="LeeHeejun" userId="f4146b6c-b8a2-4ff9-88b8-ec5eab333dbc" providerId="ADAL" clId="{D52A7C14-5F86-497B-BE86-5EC1FEB44EF3}" dt="2020-06-10T04:26:15.957" v="37" actId="14100"/>
          <ac:cxnSpMkLst>
            <pc:docMk/>
            <pc:sldMk cId="2612902921" sldId="447"/>
            <ac:cxnSpMk id="96" creationId="{9EE25F4F-845A-41A7-8035-BE1D6DAFA720}"/>
          </ac:cxnSpMkLst>
        </pc:cxnChg>
        <pc:cxnChg chg="add mod">
          <ac:chgData name="LeeHeejun" userId="f4146b6c-b8a2-4ff9-88b8-ec5eab333dbc" providerId="ADAL" clId="{D52A7C14-5F86-497B-BE86-5EC1FEB44EF3}" dt="2020-06-10T04:26:19.422" v="39" actId="14100"/>
          <ac:cxnSpMkLst>
            <pc:docMk/>
            <pc:sldMk cId="2612902921" sldId="447"/>
            <ac:cxnSpMk id="141" creationId="{FE7B95D4-BDF0-42AC-BA0D-B92779CB7C54}"/>
          </ac:cxnSpMkLst>
        </pc:cxnChg>
      </pc:sldChg>
    </pc:docChg>
  </pc:docChgLst>
  <pc:docChgLst>
    <pc:chgData name="하 유빈" userId="1d15002924e1d13b" providerId="LiveId" clId="{506D4E40-129B-4FF8-A049-F7F930A5BB4D}"/>
    <pc:docChg chg="undo custSel addSld delSld modSld modSection">
      <pc:chgData name="하 유빈" userId="1d15002924e1d13b" providerId="LiveId" clId="{506D4E40-129B-4FF8-A049-F7F930A5BB4D}" dt="2020-01-12T10:19:39.861" v="1964" actId="20577"/>
      <pc:docMkLst>
        <pc:docMk/>
      </pc:docMkLst>
      <pc:sldChg chg="delSp modSp">
        <pc:chgData name="하 유빈" userId="1d15002924e1d13b" providerId="LiveId" clId="{506D4E40-129B-4FF8-A049-F7F930A5BB4D}" dt="2020-01-12T09:48:55.630" v="95" actId="478"/>
        <pc:sldMkLst>
          <pc:docMk/>
          <pc:sldMk cId="224519453" sldId="256"/>
        </pc:sldMkLst>
        <pc:spChg chg="mod">
          <ac:chgData name="하 유빈" userId="1d15002924e1d13b" providerId="LiveId" clId="{506D4E40-129B-4FF8-A049-F7F930A5BB4D}" dt="2020-01-12T09:48:47.320" v="94" actId="20577"/>
          <ac:spMkLst>
            <pc:docMk/>
            <pc:sldMk cId="224519453" sldId="256"/>
            <ac:spMk id="2" creationId="{9D83EAB5-4A36-4911-BDD5-6D25502500DA}"/>
          </ac:spMkLst>
        </pc:spChg>
        <pc:spChg chg="del">
          <ac:chgData name="하 유빈" userId="1d15002924e1d13b" providerId="LiveId" clId="{506D4E40-129B-4FF8-A049-F7F930A5BB4D}" dt="2020-01-12T09:48:55.630" v="95" actId="478"/>
          <ac:spMkLst>
            <pc:docMk/>
            <pc:sldMk cId="224519453" sldId="256"/>
            <ac:spMk id="7" creationId="{88CC8CDA-AC03-4EFA-849B-AD9A7E688474}"/>
          </ac:spMkLst>
        </pc:sp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834268768" sldId="25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521086726" sldId="305"/>
        </pc:sldMkLst>
      </pc:sldChg>
      <pc:sldChg chg="delSp modSp">
        <pc:chgData name="하 유빈" userId="1d15002924e1d13b" providerId="LiveId" clId="{506D4E40-129B-4FF8-A049-F7F930A5BB4D}" dt="2020-01-12T10:01:19.872" v="973" actId="20577"/>
        <pc:sldMkLst>
          <pc:docMk/>
          <pc:sldMk cId="364904823" sldId="306"/>
        </pc:sldMkLst>
        <pc:spChg chg="mod">
          <ac:chgData name="하 유빈" userId="1d15002924e1d13b" providerId="LiveId" clId="{506D4E40-129B-4FF8-A049-F7F930A5BB4D}" dt="2020-01-12T10:01:19.872" v="973" actId="20577"/>
          <ac:spMkLst>
            <pc:docMk/>
            <pc:sldMk cId="364904823" sldId="306"/>
            <ac:spMk id="6" creationId="{7D93ECB6-8334-4B1C-80BB-7690641B2741}"/>
          </ac:spMkLst>
        </pc:spChg>
        <pc:spChg chg="mod">
          <ac:chgData name="하 유빈" userId="1d15002924e1d13b" providerId="LiveId" clId="{506D4E40-129B-4FF8-A049-F7F930A5BB4D}" dt="2020-01-12T09:53:32.951" v="102"/>
          <ac:spMkLst>
            <pc:docMk/>
            <pc:sldMk cId="364904823" sldId="306"/>
            <ac:spMk id="8" creationId="{F4222E29-F3FA-46F0-BFC7-4662F98A64AB}"/>
          </ac:spMkLst>
        </pc:spChg>
        <pc:picChg chg="del mod">
          <ac:chgData name="하 유빈" userId="1d15002924e1d13b" providerId="LiveId" clId="{506D4E40-129B-4FF8-A049-F7F930A5BB4D}" dt="2020-01-12T09:53:33.816" v="104" actId="478"/>
          <ac:picMkLst>
            <pc:docMk/>
            <pc:sldMk cId="364904823" sldId="306"/>
            <ac:picMk id="2" creationId="{6C3921BA-5D15-415E-85C2-D59D7D65547E}"/>
          </ac:picMkLst>
        </pc:picChg>
      </pc:sldChg>
      <pc:sldChg chg="addSp delSp modSp add">
        <pc:chgData name="하 유빈" userId="1d15002924e1d13b" providerId="LiveId" clId="{506D4E40-129B-4FF8-A049-F7F930A5BB4D}" dt="2020-01-12T10:14:03.501" v="1807" actId="692"/>
        <pc:sldMkLst>
          <pc:docMk/>
          <pc:sldMk cId="1993197754" sldId="307"/>
        </pc:sldMkLst>
        <pc:spChg chg="mod">
          <ac:chgData name="하 유빈" userId="1d15002924e1d13b" providerId="LiveId" clId="{506D4E40-129B-4FF8-A049-F7F930A5BB4D}" dt="2020-01-12T10:01:44.462" v="988"/>
          <ac:spMkLst>
            <pc:docMk/>
            <pc:sldMk cId="1993197754" sldId="307"/>
            <ac:spMk id="2" creationId="{B6A6ABB4-EE2B-4818-8A66-0F3ABB75F0ED}"/>
          </ac:spMkLst>
        </pc:spChg>
        <pc:spChg chg="del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4" creationId="{350A251A-9A5D-47C6-A985-43E4F71BFC13}"/>
          </ac:spMkLst>
        </pc:spChg>
        <pc:spChg chg="del mod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5" creationId="{A353F6D6-9E60-4D6F-914A-7A8A49854D28}"/>
          </ac:spMkLst>
        </pc:spChg>
        <pc:spChg chg="del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6" creationId="{A5495651-DDF4-47E5-850D-09AFB83CF63A}"/>
          </ac:spMkLst>
        </pc:spChg>
        <pc:spChg chg="add mod">
          <ac:chgData name="하 유빈" userId="1d15002924e1d13b" providerId="LiveId" clId="{506D4E40-129B-4FF8-A049-F7F930A5BB4D}" dt="2020-01-12T10:03:40.727" v="1077" actId="1036"/>
          <ac:spMkLst>
            <pc:docMk/>
            <pc:sldMk cId="1993197754" sldId="307"/>
            <ac:spMk id="9" creationId="{035542D4-EF17-477D-9B1E-FCB2E3126D9B}"/>
          </ac:spMkLst>
        </pc:spChg>
        <pc:spChg chg="add mod ord">
          <ac:chgData name="하 유빈" userId="1d15002924e1d13b" providerId="LiveId" clId="{506D4E40-129B-4FF8-A049-F7F930A5BB4D}" dt="2020-01-12T10:08:11.615" v="1523"/>
          <ac:spMkLst>
            <pc:docMk/>
            <pc:sldMk cId="1993197754" sldId="307"/>
            <ac:spMk id="10" creationId="{8A435F41-C21E-49D0-8BB4-FB494B47DD98}"/>
          </ac:spMkLst>
        </pc:spChg>
        <pc:spChg chg="add del mod">
          <ac:chgData name="하 유빈" userId="1d15002924e1d13b" providerId="LiveId" clId="{506D4E40-129B-4FF8-A049-F7F930A5BB4D}" dt="2020-01-12T10:09:23.160" v="1601" actId="478"/>
          <ac:spMkLst>
            <pc:docMk/>
            <pc:sldMk cId="1993197754" sldId="307"/>
            <ac:spMk id="11" creationId="{DE8F8B15-EAD0-4C84-991B-75BD50FDE21A}"/>
          </ac:spMkLst>
        </pc:spChg>
        <pc:spChg chg="add mod">
          <ac:chgData name="하 유빈" userId="1d15002924e1d13b" providerId="LiveId" clId="{506D4E40-129B-4FF8-A049-F7F930A5BB4D}" dt="2020-01-12T10:09:50.247" v="1606" actId="207"/>
          <ac:spMkLst>
            <pc:docMk/>
            <pc:sldMk cId="1993197754" sldId="307"/>
            <ac:spMk id="12" creationId="{1F625D5C-454E-47C9-BA89-11F65F97411C}"/>
          </ac:spMkLst>
        </pc:spChg>
        <pc:spChg chg="add mod">
          <ac:chgData name="하 유빈" userId="1d15002924e1d13b" providerId="LiveId" clId="{506D4E40-129B-4FF8-A049-F7F930A5BB4D}" dt="2020-01-12T10:09:55.317" v="1608" actId="1076"/>
          <ac:spMkLst>
            <pc:docMk/>
            <pc:sldMk cId="1993197754" sldId="307"/>
            <ac:spMk id="13" creationId="{DEA1F742-93AA-4ACF-B565-90DD30EDEBC2}"/>
          </ac:spMkLst>
        </pc:spChg>
        <pc:spChg chg="add mod">
          <ac:chgData name="하 유빈" userId="1d15002924e1d13b" providerId="LiveId" clId="{506D4E40-129B-4FF8-A049-F7F930A5BB4D}" dt="2020-01-12T10:09:57.449" v="1610" actId="1076"/>
          <ac:spMkLst>
            <pc:docMk/>
            <pc:sldMk cId="1993197754" sldId="307"/>
            <ac:spMk id="14" creationId="{EC82F45B-C780-42B8-8041-B40CB729EAF3}"/>
          </ac:spMkLst>
        </pc:spChg>
        <pc:spChg chg="add mod">
          <ac:chgData name="하 유빈" userId="1d15002924e1d13b" providerId="LiveId" clId="{506D4E40-129B-4FF8-A049-F7F930A5BB4D}" dt="2020-01-12T10:10:00.966" v="1612" actId="1076"/>
          <ac:spMkLst>
            <pc:docMk/>
            <pc:sldMk cId="1993197754" sldId="307"/>
            <ac:spMk id="15" creationId="{BF25F403-7D3B-40A9-BE02-F328A2DE23ED}"/>
          </ac:spMkLst>
        </pc:spChg>
        <pc:spChg chg="add mod">
          <ac:chgData name="하 유빈" userId="1d15002924e1d13b" providerId="LiveId" clId="{506D4E40-129B-4FF8-A049-F7F930A5BB4D}" dt="2020-01-12T10:10:04.839" v="1614" actId="1076"/>
          <ac:spMkLst>
            <pc:docMk/>
            <pc:sldMk cId="1993197754" sldId="307"/>
            <ac:spMk id="16" creationId="{7D37DFA5-C0A6-41C4-8B68-69E742210F72}"/>
          </ac:spMkLst>
        </pc:spChg>
        <pc:spChg chg="add mod">
          <ac:chgData name="하 유빈" userId="1d15002924e1d13b" providerId="LiveId" clId="{506D4E40-129B-4FF8-A049-F7F930A5BB4D}" dt="2020-01-12T10:10:08.330" v="1616" actId="1076"/>
          <ac:spMkLst>
            <pc:docMk/>
            <pc:sldMk cId="1993197754" sldId="307"/>
            <ac:spMk id="17" creationId="{9AC2A114-55A9-4C0D-84B5-95183E4016D4}"/>
          </ac:spMkLst>
        </pc:spChg>
        <pc:spChg chg="add mod">
          <ac:chgData name="하 유빈" userId="1d15002924e1d13b" providerId="LiveId" clId="{506D4E40-129B-4FF8-A049-F7F930A5BB4D}" dt="2020-01-12T10:10:12.864" v="1618" actId="1076"/>
          <ac:spMkLst>
            <pc:docMk/>
            <pc:sldMk cId="1993197754" sldId="307"/>
            <ac:spMk id="18" creationId="{4DF08F6B-3F26-495F-BA54-E910778B5CDD}"/>
          </ac:spMkLst>
        </pc:spChg>
        <pc:spChg chg="add mod">
          <ac:chgData name="하 유빈" userId="1d15002924e1d13b" providerId="LiveId" clId="{506D4E40-129B-4FF8-A049-F7F930A5BB4D}" dt="2020-01-12T10:10:15.904" v="1620" actId="1076"/>
          <ac:spMkLst>
            <pc:docMk/>
            <pc:sldMk cId="1993197754" sldId="307"/>
            <ac:spMk id="19" creationId="{9F8CE050-C325-4AD1-97B3-1C2DD89FC056}"/>
          </ac:spMkLst>
        </pc:spChg>
        <pc:spChg chg="add mod">
          <ac:chgData name="하 유빈" userId="1d15002924e1d13b" providerId="LiveId" clId="{506D4E40-129B-4FF8-A049-F7F930A5BB4D}" dt="2020-01-12T10:10:18.313" v="1622" actId="1076"/>
          <ac:spMkLst>
            <pc:docMk/>
            <pc:sldMk cId="1993197754" sldId="307"/>
            <ac:spMk id="20" creationId="{4CC7059E-5F73-4498-A1B4-7FAAB72DDC4C}"/>
          </ac:spMkLst>
        </pc:spChg>
        <pc:spChg chg="add mod">
          <ac:chgData name="하 유빈" userId="1d15002924e1d13b" providerId="LiveId" clId="{506D4E40-129B-4FF8-A049-F7F930A5BB4D}" dt="2020-01-12T10:11:50.903" v="1736" actId="1076"/>
          <ac:spMkLst>
            <pc:docMk/>
            <pc:sldMk cId="1993197754" sldId="307"/>
            <ac:spMk id="21" creationId="{6D093A00-1355-400E-8CDF-17AB7C4F71A0}"/>
          </ac:spMkLst>
        </pc:spChg>
        <pc:spChg chg="add mod">
          <ac:chgData name="하 유빈" userId="1d15002924e1d13b" providerId="LiveId" clId="{506D4E40-129B-4FF8-A049-F7F930A5BB4D}" dt="2020-01-12T10:13:43.313" v="1804" actId="1076"/>
          <ac:spMkLst>
            <pc:docMk/>
            <pc:sldMk cId="1993197754" sldId="307"/>
            <ac:spMk id="22" creationId="{D7C85404-A86B-475B-B181-BF75466E1ED6}"/>
          </ac:spMkLst>
        </pc:spChg>
        <pc:picChg chg="add mod modCrop">
          <ac:chgData name="하 유빈" userId="1d15002924e1d13b" providerId="LiveId" clId="{506D4E40-129B-4FF8-A049-F7F930A5BB4D}" dt="2020-01-12T10:08:34.607" v="1529" actId="1076"/>
          <ac:picMkLst>
            <pc:docMk/>
            <pc:sldMk cId="1993197754" sldId="307"/>
            <ac:picMk id="8" creationId="{8B76A546-0C65-4C0D-ACF2-079D7328086B}"/>
          </ac:picMkLst>
        </pc:picChg>
        <pc:cxnChg chg="add mod">
          <ac:chgData name="하 유빈" userId="1d15002924e1d13b" providerId="LiveId" clId="{506D4E40-129B-4FF8-A049-F7F930A5BB4D}" dt="2020-01-12T10:14:03.501" v="1807" actId="692"/>
          <ac:cxnSpMkLst>
            <pc:docMk/>
            <pc:sldMk cId="1993197754" sldId="307"/>
            <ac:cxnSpMk id="24" creationId="{E812F4FA-F57D-4091-B0C9-D788897DB098}"/>
          </ac:cxnSpMkLst>
        </pc:cxn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137603367" sldId="307"/>
        </pc:sldMkLst>
      </pc:sldChg>
      <pc:sldChg chg="delSp modSp add">
        <pc:chgData name="하 유빈" userId="1d15002924e1d13b" providerId="LiveId" clId="{506D4E40-129B-4FF8-A049-F7F930A5BB4D}" dt="2020-01-12T10:19:39.861" v="1964" actId="20577"/>
        <pc:sldMkLst>
          <pc:docMk/>
          <pc:sldMk cId="3155383978" sldId="308"/>
        </pc:sldMkLst>
        <pc:spChg chg="mod">
          <ac:chgData name="하 유빈" userId="1d15002924e1d13b" providerId="LiveId" clId="{506D4E40-129B-4FF8-A049-F7F930A5BB4D}" dt="2020-01-12T10:12:41.678" v="1769"/>
          <ac:spMkLst>
            <pc:docMk/>
            <pc:sldMk cId="3155383978" sldId="308"/>
            <ac:spMk id="2" creationId="{958FB0B7-F829-45E8-9594-47EBD699E84D}"/>
          </ac:spMkLst>
        </pc:spChg>
        <pc:spChg chg="del">
          <ac:chgData name="하 유빈" userId="1d15002924e1d13b" providerId="LiveId" clId="{506D4E40-129B-4FF8-A049-F7F930A5BB4D}" dt="2020-01-12T10:12:47.087" v="1770" actId="478"/>
          <ac:spMkLst>
            <pc:docMk/>
            <pc:sldMk cId="3155383978" sldId="308"/>
            <ac:spMk id="4" creationId="{0EA846FB-FD1E-4195-87D0-7865670BCD6E}"/>
          </ac:spMkLst>
        </pc:spChg>
        <pc:spChg chg="del mod">
          <ac:chgData name="하 유빈" userId="1d15002924e1d13b" providerId="LiveId" clId="{506D4E40-129B-4FF8-A049-F7F930A5BB4D}" dt="2020-01-12T10:12:47.087" v="1770" actId="478"/>
          <ac:spMkLst>
            <pc:docMk/>
            <pc:sldMk cId="3155383978" sldId="308"/>
            <ac:spMk id="5" creationId="{22F89C91-DF91-447D-B16A-2869F3ED5012}"/>
          </ac:spMkLst>
        </pc:spChg>
        <pc:spChg chg="mod">
          <ac:chgData name="하 유빈" userId="1d15002924e1d13b" providerId="LiveId" clId="{506D4E40-129B-4FF8-A049-F7F930A5BB4D}" dt="2020-01-12T10:19:39.861" v="1964" actId="20577"/>
          <ac:spMkLst>
            <pc:docMk/>
            <pc:sldMk cId="3155383978" sldId="308"/>
            <ac:spMk id="6" creationId="{2B498381-A130-4FFD-AA53-5DDE8C5CFE76}"/>
          </ac:spMkLst>
        </pc:sp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018791331" sldId="30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900289683" sldId="30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929890160" sldId="310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19731680" sldId="31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54212108" sldId="31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067813506" sldId="31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525562069" sldId="31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145618514" sldId="31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33121770" sldId="31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711649972" sldId="31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96144401" sldId="31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949078248" sldId="32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411377255" sldId="32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2513441" sldId="32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39399029" sldId="32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84746484" sldId="32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57690018" sldId="32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668451572" sldId="32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254356322" sldId="32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50107587" sldId="32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8697991" sldId="330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21761501" sldId="33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29366780" sldId="33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016808869" sldId="33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21325291" sldId="33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940339171" sldId="33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74897757" sldId="33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825988567" sldId="33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28030305" sldId="33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37972427" sldId="3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901833" y="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r">
              <a:defRPr sz="1200"/>
            </a:lvl1pPr>
          </a:lstStyle>
          <a:p>
            <a:fld id="{4EB37C39-CD54-4508-B6FC-BB66DEF7D0C6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51871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901833" y="951871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r">
              <a:defRPr sz="1200"/>
            </a:lvl1pPr>
          </a:lstStyle>
          <a:p>
            <a:fld id="{3EABA07C-8AAB-4483-824C-C5B8AAAEC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33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9" y="0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r">
              <a:defRPr sz="1200"/>
            </a:lvl1pPr>
          </a:lstStyle>
          <a:p>
            <a:fld id="{ED12B701-26E6-407A-B4C4-B57FDCB4C350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8213" y="750888"/>
            <a:ext cx="5013325" cy="3759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9" tIns="46219" rIns="92439" bIns="46219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7" y="4760399"/>
            <a:ext cx="5511800" cy="4509851"/>
          </a:xfrm>
          <a:prstGeom prst="rect">
            <a:avLst/>
          </a:prstGeom>
        </p:spPr>
        <p:txBody>
          <a:bodyPr vert="horz" lIns="92439" tIns="46219" rIns="92439" bIns="46219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9" y="9519055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r">
              <a:defRPr sz="1200"/>
            </a:lvl1pPr>
          </a:lstStyle>
          <a:p>
            <a:fld id="{0490435A-6D06-477E-8EB0-6DC33267CF5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658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0435A-6D06-477E-8EB0-6DC33267CF5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71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 userDrawn="1"/>
        </p:nvPicPr>
        <p:blipFill>
          <a:blip r:embed="rId2" cstate="print">
            <a:lum bright="10000"/>
          </a:blip>
          <a:srcRect l="353" r="11504"/>
          <a:stretch>
            <a:fillRect/>
          </a:stretch>
        </p:blipFill>
        <p:spPr bwMode="auto">
          <a:xfrm>
            <a:off x="-23083" y="0"/>
            <a:ext cx="91074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/>
          <p:cNvPicPr>
            <a:picLocks noChangeAspect="1" noChangeArrowheads="1"/>
          </p:cNvPicPr>
          <p:nvPr userDrawn="1"/>
        </p:nvPicPr>
        <p:blipFill>
          <a:blip r:embed="rId3" cstate="print">
            <a:lum bright="30000"/>
          </a:blip>
          <a:srcRect/>
          <a:stretch>
            <a:fillRect/>
          </a:stretch>
        </p:blipFill>
        <p:spPr bwMode="auto">
          <a:xfrm rot="5400000">
            <a:off x="4357687" y="2071688"/>
            <a:ext cx="428625" cy="914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 userDrawn="1"/>
        </p:nvSpPr>
        <p:spPr>
          <a:xfrm>
            <a:off x="971600" y="59680"/>
            <a:ext cx="1158330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300000" rev="0"/>
              </a:camera>
              <a:lightRig rig="threePt" dir="t"/>
            </a:scene3d>
            <a:sp3d extrusionH="127000">
              <a:extrusionClr>
                <a:schemeClr val="bg1"/>
              </a:extrusionClr>
            </a:sp3d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Pusan</a:t>
            </a:r>
            <a:b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</a:br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National</a:t>
            </a:r>
          </a:p>
          <a:p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University</a:t>
            </a:r>
            <a:endParaRPr lang="ko-KR" altLang="en-US" sz="1600" b="1" dirty="0">
              <a:solidFill>
                <a:schemeClr val="bg1"/>
              </a:solidFill>
              <a:effectLst>
                <a:outerShdw blurRad="50800" dist="50800" dir="2700000" sx="103000" sy="103000" algn="tl" rotWithShape="0">
                  <a:prstClr val="black">
                    <a:alpha val="41000"/>
                  </a:prstClr>
                </a:outerShdw>
              </a:effectLst>
            </a:endParaRPr>
          </a:p>
        </p:txBody>
      </p:sp>
      <p:pic>
        <p:nvPicPr>
          <p:cNvPr id="1026" name="Picture 2" descr="C:\Users\Benjamin\Pictures\부산대 로고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54" y="105410"/>
            <a:ext cx="732873" cy="739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9"/>
          <p:cNvSpPr>
            <a:spLocks noGrp="1"/>
          </p:cNvSpPr>
          <p:nvPr>
            <p:ph type="title" hasCustomPrompt="1"/>
          </p:nvPr>
        </p:nvSpPr>
        <p:spPr>
          <a:xfrm>
            <a:off x="4571999" y="908720"/>
            <a:ext cx="4133055" cy="1069498"/>
          </a:xfrm>
        </p:spPr>
        <p:txBody>
          <a:bodyPr>
            <a:normAutofit/>
          </a:bodyPr>
          <a:lstStyle>
            <a:lvl1pPr algn="r">
              <a:defRPr sz="2400"/>
            </a:lvl1pPr>
          </a:lstStyle>
          <a:p>
            <a:r>
              <a:rPr lang="ko-KR" altLang="en-US" dirty="0"/>
              <a:t>제목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3851920" y="1968598"/>
            <a:ext cx="5400600" cy="0"/>
          </a:xfrm>
          <a:prstGeom prst="line">
            <a:avLst/>
          </a:prstGeom>
          <a:ln w="25400"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6227763" y="2133600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이름</a:t>
            </a:r>
          </a:p>
        </p:txBody>
      </p:sp>
      <p:sp>
        <p:nvSpPr>
          <p:cNvPr id="20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6228184" y="2348880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부서</a:t>
            </a:r>
          </a:p>
        </p:txBody>
      </p:sp>
      <p:sp>
        <p:nvSpPr>
          <p:cNvPr id="21" name="텍스트 개체 틀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28184" y="2565648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직장</a:t>
            </a:r>
          </a:p>
        </p:txBody>
      </p:sp>
      <p:sp>
        <p:nvSpPr>
          <p:cNvPr id="22" name="텍스트 개체 틀 16"/>
          <p:cNvSpPr>
            <a:spLocks noGrp="1"/>
          </p:cNvSpPr>
          <p:nvPr>
            <p:ph type="body" sz="quarter" idx="16" hasCustomPrompt="1"/>
          </p:nvPr>
        </p:nvSpPr>
        <p:spPr>
          <a:xfrm>
            <a:off x="6228184" y="2781672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기타</a:t>
            </a:r>
          </a:p>
        </p:txBody>
      </p:sp>
      <p:sp>
        <p:nvSpPr>
          <p:cNvPr id="27" name="텍스트 개체 틀 16"/>
          <p:cNvSpPr>
            <a:spLocks noGrp="1"/>
          </p:cNvSpPr>
          <p:nvPr>
            <p:ph type="body" sz="quarter" idx="17" hasCustomPrompt="1"/>
          </p:nvPr>
        </p:nvSpPr>
        <p:spPr>
          <a:xfrm>
            <a:off x="144363" y="3140968"/>
            <a:ext cx="1979365" cy="395672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ko-KR" altLang="en-US" sz="14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/>
              <a:t>직장</a:t>
            </a:r>
          </a:p>
        </p:txBody>
      </p:sp>
      <p:sp>
        <p:nvSpPr>
          <p:cNvPr id="28" name="텍스트 개체 틀 16"/>
          <p:cNvSpPr>
            <a:spLocks noGrp="1"/>
          </p:cNvSpPr>
          <p:nvPr>
            <p:ph type="body" sz="quarter" idx="18" hasCustomPrompt="1"/>
          </p:nvPr>
        </p:nvSpPr>
        <p:spPr>
          <a:xfrm>
            <a:off x="150178" y="3717032"/>
            <a:ext cx="1979365" cy="395672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ko-KR" altLang="en-US" sz="14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 err="1"/>
              <a:t>홈피</a:t>
            </a:r>
            <a:endParaRPr lang="ko-KR" altLang="en-US" dirty="0"/>
          </a:p>
        </p:txBody>
      </p:sp>
      <p:sp>
        <p:nvSpPr>
          <p:cNvPr id="29" name="텍스트 개체 틀 16"/>
          <p:cNvSpPr>
            <a:spLocks noGrp="1"/>
          </p:cNvSpPr>
          <p:nvPr>
            <p:ph type="body" sz="quarter" idx="19" hasCustomPrompt="1"/>
          </p:nvPr>
        </p:nvSpPr>
        <p:spPr>
          <a:xfrm>
            <a:off x="134547" y="4293096"/>
            <a:ext cx="1979365" cy="3956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ko-KR" altLang="en-US" sz="12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메일</a:t>
            </a:r>
          </a:p>
        </p:txBody>
      </p:sp>
      <p:sp>
        <p:nvSpPr>
          <p:cNvPr id="30" name="텍스트 개체 틀 16"/>
          <p:cNvSpPr>
            <a:spLocks noGrp="1"/>
          </p:cNvSpPr>
          <p:nvPr>
            <p:ph type="body" sz="quarter" idx="20" hasCustomPrompt="1"/>
          </p:nvPr>
        </p:nvSpPr>
        <p:spPr>
          <a:xfrm>
            <a:off x="6228184" y="5144316"/>
            <a:ext cx="2447925" cy="360040"/>
          </a:xfrm>
        </p:spPr>
        <p:txBody>
          <a:bodyPr>
            <a:normAutofit/>
          </a:bodyPr>
          <a:lstStyle>
            <a:lvl1pPr marL="0" indent="0" algn="r">
              <a:buNone/>
              <a:defRPr sz="1000" b="1"/>
            </a:lvl1pPr>
          </a:lstStyle>
          <a:p>
            <a:pPr lvl="0"/>
            <a:r>
              <a:rPr lang="ko-KR" altLang="en-US" dirty="0"/>
              <a:t>발표 세션 및 과목</a:t>
            </a:r>
          </a:p>
        </p:txBody>
      </p:sp>
      <p:sp>
        <p:nvSpPr>
          <p:cNvPr id="33" name="텍스트 개체 틀 16"/>
          <p:cNvSpPr>
            <a:spLocks noGrp="1"/>
          </p:cNvSpPr>
          <p:nvPr>
            <p:ph type="body" sz="quarter" idx="21" hasCustomPrompt="1"/>
          </p:nvPr>
        </p:nvSpPr>
        <p:spPr>
          <a:xfrm>
            <a:off x="6228184" y="5805264"/>
            <a:ext cx="2447925" cy="360040"/>
          </a:xfrm>
        </p:spPr>
        <p:txBody>
          <a:bodyPr>
            <a:normAutofit/>
          </a:bodyPr>
          <a:lstStyle>
            <a:lvl1pPr marL="0" indent="0" algn="r">
              <a:buNone/>
              <a:defRPr sz="1000" b="1"/>
            </a:lvl1pPr>
          </a:lstStyle>
          <a:p>
            <a:pPr lvl="0"/>
            <a:r>
              <a:rPr lang="ko-KR" altLang="en-US" dirty="0"/>
              <a:t>발표 명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ED2B-C213-4060-8FC2-8CC1C6AD9DB8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3567-0DE6-4B80-9913-3464083148C3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D086-1C4A-454A-BF49-B4172748073A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505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381500"/>
            <a:ext cx="9144000" cy="247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직선 연결선 12"/>
          <p:cNvCxnSpPr/>
          <p:nvPr userDrawn="1"/>
        </p:nvCxnSpPr>
        <p:spPr>
          <a:xfrm>
            <a:off x="755576" y="4028509"/>
            <a:ext cx="0" cy="36004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 userDrawn="1"/>
        </p:nvCxnSpPr>
        <p:spPr>
          <a:xfrm>
            <a:off x="755576" y="4405852"/>
            <a:ext cx="0" cy="679332"/>
          </a:xfrm>
          <a:prstGeom prst="line">
            <a:avLst/>
          </a:prstGeom>
          <a:ln w="34925">
            <a:solidFill>
              <a:schemeClr val="bg1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3851920" y="1968598"/>
            <a:ext cx="5400600" cy="0"/>
          </a:xfrm>
          <a:prstGeom prst="line">
            <a:avLst/>
          </a:prstGeom>
          <a:ln w="25400"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4709437" y="2786444"/>
            <a:ext cx="4542366" cy="0"/>
          </a:xfrm>
          <a:prstGeom prst="line">
            <a:avLst/>
          </a:prstGeom>
          <a:ln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78904" y="4476750"/>
            <a:ext cx="3405064" cy="536426"/>
          </a:xfrm>
        </p:spPr>
        <p:txBody>
          <a:bodyPr>
            <a:normAutofit/>
          </a:bodyPr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제목</a:t>
            </a:r>
            <a:endParaRPr lang="ko-KR" altLang="en-US" dirty="0"/>
          </a:p>
        </p:txBody>
      </p:sp>
      <p:sp>
        <p:nvSpPr>
          <p:cNvPr id="9" name="텍스트 개체 틀 16"/>
          <p:cNvSpPr>
            <a:spLocks noGrp="1"/>
          </p:cNvSpPr>
          <p:nvPr>
            <p:ph type="body" sz="quarter" idx="20" hasCustomPrompt="1"/>
          </p:nvPr>
        </p:nvSpPr>
        <p:spPr>
          <a:xfrm>
            <a:off x="899592" y="5439730"/>
            <a:ext cx="2447925" cy="360040"/>
          </a:xfrm>
        </p:spPr>
        <p:txBody>
          <a:bodyPr>
            <a:normAutofit/>
          </a:bodyPr>
          <a:lstStyle>
            <a:lvl1pPr marL="0" indent="0" algn="l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발표 세션 및 과목</a:t>
            </a:r>
          </a:p>
        </p:txBody>
      </p:sp>
      <p:sp>
        <p:nvSpPr>
          <p:cNvPr id="10" name="텍스트 개체 틀 16"/>
          <p:cNvSpPr>
            <a:spLocks noGrp="1"/>
          </p:cNvSpPr>
          <p:nvPr>
            <p:ph type="body" sz="quarter" idx="21" hasCustomPrompt="1"/>
          </p:nvPr>
        </p:nvSpPr>
        <p:spPr>
          <a:xfrm>
            <a:off x="899592" y="6100678"/>
            <a:ext cx="2447925" cy="360040"/>
          </a:xfrm>
        </p:spPr>
        <p:txBody>
          <a:bodyPr>
            <a:normAutofit/>
          </a:bodyPr>
          <a:lstStyle>
            <a:lvl1pPr marL="0" indent="0" algn="l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발표 명</a:t>
            </a:r>
          </a:p>
        </p:txBody>
      </p:sp>
      <p:sp>
        <p:nvSpPr>
          <p:cNvPr id="11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4355976" y="1340768"/>
            <a:ext cx="4437923" cy="545880"/>
          </a:xfrm>
        </p:spPr>
        <p:txBody>
          <a:bodyPr>
            <a:noAutofit/>
          </a:bodyPr>
          <a:lstStyle>
            <a:lvl1pPr marL="0" indent="0" algn="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</p:txBody>
      </p:sp>
      <p:sp>
        <p:nvSpPr>
          <p:cNvPr id="12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4932040" y="2426404"/>
            <a:ext cx="3855310" cy="36004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  <p:sp>
        <p:nvSpPr>
          <p:cNvPr id="14" name="텍스트 개체 틀 16"/>
          <p:cNvSpPr>
            <a:spLocks noGrp="1"/>
          </p:cNvSpPr>
          <p:nvPr>
            <p:ph type="body" sz="quarter" idx="22" hasCustomPrompt="1"/>
          </p:nvPr>
        </p:nvSpPr>
        <p:spPr>
          <a:xfrm>
            <a:off x="4932040" y="2780928"/>
            <a:ext cx="3855310" cy="36004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2 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1619672" y="1700808"/>
            <a:ext cx="1368152" cy="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971600" y="119675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Contents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32112" y="0"/>
            <a:ext cx="6248400" cy="687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3" name="직선 연결선 22"/>
          <p:cNvCxnSpPr/>
          <p:nvPr userDrawn="1"/>
        </p:nvCxnSpPr>
        <p:spPr>
          <a:xfrm>
            <a:off x="2934866" y="1700808"/>
            <a:ext cx="2736304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3132138" y="1844674"/>
            <a:ext cx="5472310" cy="4536653"/>
          </a:xfrm>
        </p:spPr>
        <p:txBody>
          <a:bodyPr/>
          <a:lstStyle>
            <a:lvl1pPr marL="514350" indent="-514350">
              <a:buFont typeface="+mj-lt"/>
              <a:buAutoNum type="arabicPeriod"/>
              <a:defRPr sz="16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  <a:p>
            <a:pPr lvl="1"/>
            <a:r>
              <a:rPr lang="ko-KR" altLang="en-US" dirty="0"/>
              <a:t>섹션 제목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/>
          <p:cNvPicPr>
            <a:picLocks noChangeAspect="1" noChangeArrowheads="1"/>
          </p:cNvPicPr>
          <p:nvPr userDrawn="1"/>
        </p:nvPicPr>
        <p:blipFill>
          <a:blip r:embed="rId2" cstate="print">
            <a:lum bright="30000"/>
          </a:blip>
          <a:srcRect/>
          <a:stretch>
            <a:fillRect/>
          </a:stretch>
        </p:blipFill>
        <p:spPr bwMode="auto">
          <a:xfrm rot="5400000">
            <a:off x="4357687" y="2071689"/>
            <a:ext cx="428625" cy="914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7" name="그룹 26"/>
          <p:cNvGrpSpPr/>
          <p:nvPr userDrawn="1"/>
        </p:nvGrpSpPr>
        <p:grpSpPr>
          <a:xfrm>
            <a:off x="0" y="0"/>
            <a:ext cx="9144001" cy="790575"/>
            <a:chOff x="0" y="0"/>
            <a:chExt cx="9144001" cy="790575"/>
          </a:xfrm>
        </p:grpSpPr>
        <p:pic>
          <p:nvPicPr>
            <p:cNvPr id="4098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0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1691680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3347864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4072111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4644009" y="0"/>
              <a:ext cx="2771800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6228185" y="0"/>
              <a:ext cx="2915816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0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134077" y="74808"/>
            <a:ext cx="3213787" cy="54588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</p:txBody>
      </p:sp>
      <p:sp>
        <p:nvSpPr>
          <p:cNvPr id="21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3414108" y="68318"/>
            <a:ext cx="4470260" cy="545880"/>
          </a:xfrm>
        </p:spPr>
        <p:txBody>
          <a:bodyPr>
            <a:noAutofit/>
          </a:bodyPr>
          <a:lstStyle>
            <a:lvl1pPr marL="342900" indent="-342900" algn="l">
              <a:buFontTx/>
              <a:buChar char="-"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  <p:sp>
        <p:nvSpPr>
          <p:cNvPr id="22" name="텍스트 개체 틀 16"/>
          <p:cNvSpPr>
            <a:spLocks noGrp="1"/>
          </p:cNvSpPr>
          <p:nvPr>
            <p:ph type="body" sz="quarter" idx="15" hasCustomPrompt="1"/>
          </p:nvPr>
        </p:nvSpPr>
        <p:spPr>
          <a:xfrm>
            <a:off x="323528" y="980728"/>
            <a:ext cx="5976664" cy="432048"/>
          </a:xfrm>
        </p:spPr>
        <p:txBody>
          <a:bodyPr>
            <a:noAutofit/>
          </a:bodyPr>
          <a:lstStyle>
            <a:lvl1pPr marL="0" indent="0" algn="l">
              <a:buNone/>
              <a:defRPr sz="2000" b="1"/>
            </a:lvl1pPr>
          </a:lstStyle>
          <a:p>
            <a:pPr lvl="0"/>
            <a:r>
              <a:rPr lang="ko-KR" altLang="en-US" dirty="0"/>
              <a:t>페이지 제목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6" hasCustomPrompt="1"/>
          </p:nvPr>
        </p:nvSpPr>
        <p:spPr>
          <a:xfrm>
            <a:off x="967780" y="1484784"/>
            <a:ext cx="6124500" cy="215280"/>
          </a:xfrm>
        </p:spPr>
        <p:txBody>
          <a:bodyPr>
            <a:normAutofit/>
          </a:bodyPr>
          <a:lstStyle>
            <a:lvl1pPr marL="171450" indent="-171450" algn="l">
              <a:buFont typeface="Wingdings" panose="05000000000000000000" pitchFamily="2" charset="2"/>
              <a:buChar char="ü"/>
              <a:defRPr sz="1050"/>
            </a:lvl1pPr>
          </a:lstStyle>
          <a:p>
            <a:pPr lvl="0"/>
            <a:r>
              <a:rPr lang="ko-KR" altLang="en-US" dirty="0"/>
              <a:t>페이지 부제목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7"/>
          </p:nvPr>
        </p:nvSpPr>
        <p:spPr>
          <a:xfrm>
            <a:off x="395288" y="2060575"/>
            <a:ext cx="8424862" cy="4105275"/>
          </a:xfrm>
        </p:spPr>
        <p:txBody>
          <a:bodyPr/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20"/>
          </p:nvPr>
        </p:nvSpPr>
        <p:spPr>
          <a:xfrm>
            <a:off x="6686872" y="6448251"/>
            <a:ext cx="2133600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6F21E-3ABA-4601-9597-29AC5D70D467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13E9E-F455-4295-82EF-4C4ED31DBC04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98F1E-B2F4-4210-B0C2-9E3DF513FAED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13F4-26D2-464A-AC16-6E63B75D4434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C0F36-AA7B-4C31-B4DF-F271F8161226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AE407-4248-43AD-A914-E7E174B98A1E}" type="datetime4">
              <a:rPr lang="en-US" altLang="ko-KR" smtClean="0"/>
              <a:t>October 5,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1" r:id="rId3"/>
    <p:sldLayoutId id="2147483650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vicemart.co.kr/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D9B05-A3C7-4838-BD9E-594CAE398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825" y="908720"/>
            <a:ext cx="5717230" cy="1069498"/>
          </a:xfrm>
        </p:spPr>
        <p:txBody>
          <a:bodyPr>
            <a:normAutofit/>
          </a:bodyPr>
          <a:lstStyle/>
          <a:p>
            <a:r>
              <a:rPr lang="ko-KR" altLang="en-US" b="1" dirty="0"/>
              <a:t>임베디드 시스템 설계 및 실험</a:t>
            </a:r>
            <a:br>
              <a:rPr lang="en-US" altLang="ko-KR" b="1" dirty="0"/>
            </a:br>
            <a:r>
              <a:rPr lang="en-US" altLang="ko-KR" b="1" dirty="0"/>
              <a:t>02 </a:t>
            </a:r>
            <a:r>
              <a:rPr lang="ko-KR" altLang="en-US" b="1" dirty="0"/>
              <a:t>분반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45CE3E29-8BE4-4B45-B733-D9648CD11E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4547" y="5373216"/>
            <a:ext cx="1979365" cy="920897"/>
          </a:xfrm>
        </p:spPr>
        <p:txBody>
          <a:bodyPr>
            <a:noAutofit/>
          </a:bodyPr>
          <a:lstStyle/>
          <a:p>
            <a:pPr algn="r"/>
            <a:r>
              <a:rPr lang="ko-KR" altLang="en-US" dirty="0"/>
              <a:t>조교</a:t>
            </a:r>
            <a:endParaRPr lang="en-US" altLang="ko-KR" dirty="0"/>
          </a:p>
          <a:p>
            <a:pPr algn="r"/>
            <a:r>
              <a:rPr lang="ko-KR" altLang="en-US" dirty="0"/>
              <a:t>최진우</a:t>
            </a:r>
            <a:endParaRPr lang="en-US" altLang="ko-KR" dirty="0"/>
          </a:p>
          <a:p>
            <a:pPr algn="r"/>
            <a:r>
              <a:rPr lang="en-US" altLang="ko-KR" dirty="0"/>
              <a:t>jwchoi9965@pusan.ac.kr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706B8F-B7EE-4FBC-BD06-D9CEB919E575}"/>
              </a:ext>
            </a:extLst>
          </p:cNvPr>
          <p:cNvSpPr txBox="1"/>
          <p:nvPr/>
        </p:nvSpPr>
        <p:spPr>
          <a:xfrm>
            <a:off x="2267744" y="2564904"/>
            <a:ext cx="68762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/>
              <a:t>6</a:t>
            </a:r>
            <a:r>
              <a:rPr lang="ko-KR" altLang="en-US" sz="2000" b="1" dirty="0"/>
              <a:t>주차 </a:t>
            </a:r>
            <a:endParaRPr lang="en-US" altLang="ko-KR" sz="2000" b="1" dirty="0"/>
          </a:p>
          <a:p>
            <a:pPr algn="r"/>
            <a:r>
              <a:rPr lang="en-US" altLang="ko-KR" sz="2000" b="1" dirty="0"/>
              <a:t>Interrupt </a:t>
            </a:r>
            <a:r>
              <a:rPr lang="ko-KR" altLang="en-US" sz="2000" b="1" dirty="0"/>
              <a:t>방식을 활용한 </a:t>
            </a:r>
            <a:r>
              <a:rPr lang="en-US" altLang="ko-KR" sz="2000" b="1" dirty="0"/>
              <a:t>GPIO </a:t>
            </a:r>
            <a:r>
              <a:rPr lang="ko-KR" altLang="en-US" sz="2000" b="1" dirty="0"/>
              <a:t>제어 및 </a:t>
            </a:r>
            <a:r>
              <a:rPr lang="en-US" altLang="ko-KR" sz="2000" b="1" dirty="0"/>
              <a:t>UART </a:t>
            </a:r>
            <a:r>
              <a:rPr lang="ko-KR" altLang="en-US" sz="2000" b="1" dirty="0"/>
              <a:t>통신</a:t>
            </a:r>
          </a:p>
        </p:txBody>
      </p:sp>
    </p:spTree>
    <p:extLst>
      <p:ext uri="{BB962C8B-B14F-4D97-AF65-F5344CB8AC3E}">
        <p14:creationId xmlns:p14="http://schemas.microsoft.com/office/powerpoint/2010/main" val="3922351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>
          <a:xfrm>
            <a:off x="359532" y="764705"/>
            <a:ext cx="5976664" cy="360040"/>
          </a:xfrm>
        </p:spPr>
        <p:txBody>
          <a:bodyPr/>
          <a:lstStyle/>
          <a:p>
            <a:r>
              <a:rPr lang="en-US" altLang="ko-KR" dirty="0"/>
              <a:t>Polling vs Interrupt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7"/>
          </p:nvPr>
        </p:nvSpPr>
        <p:spPr>
          <a:xfrm>
            <a:off x="395288" y="1124746"/>
            <a:ext cx="8424862" cy="504110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Polling</a:t>
            </a:r>
            <a:br>
              <a:rPr lang="en-US" altLang="ko-KR" dirty="0"/>
            </a:br>
            <a:r>
              <a:rPr lang="en-US" altLang="ko-KR" dirty="0"/>
              <a:t>CPU </a:t>
            </a:r>
            <a:r>
              <a:rPr lang="ko-KR" altLang="en-US" dirty="0"/>
              <a:t>가 특정 이벤트를 처리하기 위해 이벤트가 발생할 때까지 모든 연산을 </a:t>
            </a:r>
            <a:br>
              <a:rPr lang="en-US" altLang="ko-KR" dirty="0"/>
            </a:br>
            <a:r>
              <a:rPr lang="ko-KR" altLang="en-US" dirty="0"/>
              <a:t>이벤트가 발생하는지 감시하는 방식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Interrupt</a:t>
            </a:r>
            <a:br>
              <a:rPr lang="en-US" altLang="ko-KR" dirty="0"/>
            </a:br>
            <a:r>
              <a:rPr lang="en-US" altLang="ko-KR" dirty="0"/>
              <a:t>CPU</a:t>
            </a:r>
            <a:r>
              <a:rPr lang="ko-KR" altLang="en-US" dirty="0"/>
              <a:t>가 특정 이벤트 발생시 현재 작업을 멈추고 해당 인터럽트 서비스 루틴을</a:t>
            </a:r>
            <a:br>
              <a:rPr lang="en-US" altLang="ko-KR" dirty="0"/>
            </a:br>
            <a:r>
              <a:rPr lang="ko-KR" altLang="en-US" dirty="0"/>
              <a:t>수행 후 다시 이전 작업으로 돌아가는 방식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2276872"/>
            <a:ext cx="3755132" cy="120184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943" y="4588627"/>
            <a:ext cx="3303973" cy="170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9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Hardware Interrupt</a:t>
            </a:r>
            <a:br>
              <a:rPr lang="en-US" altLang="ko-KR" dirty="0"/>
            </a:br>
            <a:r>
              <a:rPr lang="ko-KR" altLang="en-US" dirty="0" err="1"/>
              <a:t>비동기식</a:t>
            </a:r>
            <a:r>
              <a:rPr lang="ko-KR" altLang="en-US" dirty="0"/>
              <a:t> 이벤트 처리로 주변장치의 요청에 의해 발생하는 인터럽트</a:t>
            </a:r>
            <a:br>
              <a:rPr lang="en-US" altLang="ko-KR" dirty="0"/>
            </a:br>
            <a:r>
              <a:rPr lang="ko-KR" altLang="en-US" dirty="0"/>
              <a:t>높은 우선 순위</a:t>
            </a:r>
            <a:br>
              <a:rPr lang="en-US" altLang="ko-KR" dirty="0"/>
            </a:br>
            <a:r>
              <a:rPr lang="ko-KR" altLang="en-US" dirty="0"/>
              <a:t>하드 디스크 읽기 요청</a:t>
            </a:r>
            <a:r>
              <a:rPr lang="en-US" altLang="ko-KR" dirty="0"/>
              <a:t>, </a:t>
            </a:r>
            <a:r>
              <a:rPr lang="ko-KR" altLang="en-US" dirty="0"/>
              <a:t>디스크 읽기 끝남</a:t>
            </a:r>
            <a:r>
              <a:rPr lang="en-US" altLang="ko-KR" dirty="0"/>
              <a:t>, </a:t>
            </a:r>
            <a:r>
              <a:rPr lang="ko-KR" altLang="en-US" dirty="0"/>
              <a:t>키보드 입력 등에 발생</a:t>
            </a:r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Software Interrupt</a:t>
            </a:r>
            <a:br>
              <a:rPr lang="en-US" altLang="ko-KR" dirty="0"/>
            </a:br>
            <a:r>
              <a:rPr lang="ko-KR" altLang="en-US" dirty="0"/>
              <a:t>동기식 이벤트 처리로 사용자가 프로그램 내에서 인터럽트가 발생하도록 설정하는</a:t>
            </a:r>
            <a:br>
              <a:rPr lang="en-US" altLang="ko-KR" dirty="0"/>
            </a:br>
            <a:r>
              <a:rPr lang="ko-KR" altLang="en-US" dirty="0"/>
              <a:t>인터럽트</a:t>
            </a:r>
            <a:br>
              <a:rPr lang="en-US" altLang="ko-KR" dirty="0"/>
            </a:br>
            <a:r>
              <a:rPr lang="ko-KR" altLang="en-US" dirty="0"/>
              <a:t>낮은 우선 순위</a:t>
            </a:r>
            <a:br>
              <a:rPr lang="en-US" altLang="ko-KR" dirty="0"/>
            </a:br>
            <a:r>
              <a:rPr lang="en-US" altLang="ko-KR" dirty="0"/>
              <a:t>Trap, Exception </a:t>
            </a:r>
            <a:r>
              <a:rPr lang="ko-KR" altLang="en-US" dirty="0"/>
              <a:t>등이 여기에 포함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050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EXTI (External Interrupt)</a:t>
            </a:r>
            <a:br>
              <a:rPr lang="en-US" altLang="ko-KR" dirty="0"/>
            </a:br>
            <a:r>
              <a:rPr lang="ko-KR" altLang="en-US" dirty="0"/>
              <a:t>외부에서 신호가 입력될 경우 </a:t>
            </a:r>
            <a:r>
              <a:rPr lang="en-US" altLang="ko-KR" dirty="0"/>
              <a:t>Device </a:t>
            </a:r>
            <a:r>
              <a:rPr lang="ko-KR" altLang="en-US" dirty="0"/>
              <a:t>에 </a:t>
            </a:r>
            <a:r>
              <a:rPr lang="en-US" altLang="ko-KR" dirty="0"/>
              <a:t>Event</a:t>
            </a:r>
            <a:r>
              <a:rPr lang="ko-KR" altLang="en-US" dirty="0"/>
              <a:t>나 </a:t>
            </a:r>
            <a:r>
              <a:rPr lang="en-US" altLang="ko-KR" dirty="0"/>
              <a:t>Interrupt </a:t>
            </a:r>
            <a:r>
              <a:rPr lang="ko-KR" altLang="en-US" dirty="0"/>
              <a:t>가 발생되는 기능</a:t>
            </a:r>
            <a:br>
              <a:rPr lang="en-US" altLang="ko-KR" dirty="0"/>
            </a:br>
            <a:r>
              <a:rPr lang="ko-KR" altLang="en-US" dirty="0"/>
              <a:t>입력 받을 수 있는 신호는 </a:t>
            </a:r>
            <a:r>
              <a:rPr lang="en-US" altLang="ko-KR" dirty="0"/>
              <a:t>Rising-Edge, Falling-Edge, Rising &amp; Falling-Edge</a:t>
            </a:r>
            <a:br>
              <a:rPr lang="en-US" altLang="ko-KR" dirty="0"/>
            </a:br>
            <a:r>
              <a:rPr lang="ko-KR" altLang="en-US" dirty="0"/>
              <a:t>각 </a:t>
            </a:r>
            <a:r>
              <a:rPr lang="en-US" altLang="ko-KR" dirty="0"/>
              <a:t>Port </a:t>
            </a:r>
            <a:r>
              <a:rPr lang="ko-KR" altLang="en-US" dirty="0"/>
              <a:t>의 </a:t>
            </a:r>
            <a:r>
              <a:rPr lang="en-US" altLang="ko-KR" dirty="0"/>
              <a:t>n</a:t>
            </a:r>
            <a:r>
              <a:rPr lang="ko-KR" altLang="en-US" dirty="0"/>
              <a:t>번 </a:t>
            </a:r>
            <a:r>
              <a:rPr lang="en-US" altLang="ko-KR" dirty="0"/>
              <a:t>Pin</a:t>
            </a:r>
            <a:r>
              <a:rPr lang="ko-KR" altLang="en-US" dirty="0"/>
              <a:t>의 </a:t>
            </a:r>
            <a:r>
              <a:rPr lang="en-US" altLang="ko-KR" dirty="0"/>
              <a:t>EXTI n </a:t>
            </a:r>
            <a:r>
              <a:rPr lang="ko-KR" altLang="en-US" dirty="0"/>
              <a:t>에 연결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EXTI </a:t>
            </a:r>
            <a:r>
              <a:rPr lang="ko-KR" altLang="en-US" dirty="0"/>
              <a:t>는 </a:t>
            </a:r>
            <a:r>
              <a:rPr lang="en-US" altLang="ko-KR" dirty="0"/>
              <a:t>Event Mode </a:t>
            </a:r>
            <a:r>
              <a:rPr lang="ko-KR" altLang="en-US" dirty="0"/>
              <a:t>와 </a:t>
            </a:r>
            <a:r>
              <a:rPr lang="en-US" altLang="ko-KR" dirty="0"/>
              <a:t>Interrupt Mode </a:t>
            </a:r>
            <a:r>
              <a:rPr lang="ko-KR" altLang="en-US" dirty="0"/>
              <a:t>를 선택하여 설정 가능</a:t>
            </a:r>
            <a:br>
              <a:rPr lang="en-US" altLang="ko-KR" dirty="0"/>
            </a:br>
            <a:r>
              <a:rPr lang="en-US" altLang="ko-KR" dirty="0"/>
              <a:t>Interrupt Mode  </a:t>
            </a:r>
            <a:r>
              <a:rPr lang="ko-KR" altLang="en-US" dirty="0"/>
              <a:t>로 설정할 경우 </a:t>
            </a:r>
            <a:r>
              <a:rPr lang="en-US" altLang="ko-KR" dirty="0"/>
              <a:t>Interrupt </a:t>
            </a:r>
            <a:r>
              <a:rPr lang="ko-KR" altLang="en-US" dirty="0"/>
              <a:t>가 발생해 해당 </a:t>
            </a:r>
            <a:r>
              <a:rPr lang="en-US" altLang="ko-KR" dirty="0"/>
              <a:t>Interrupt Handler </a:t>
            </a:r>
            <a:r>
              <a:rPr lang="ko-KR" altLang="en-US" dirty="0"/>
              <a:t>가 동작</a:t>
            </a:r>
            <a:br>
              <a:rPr lang="en-US" altLang="ko-KR" dirty="0"/>
            </a:br>
            <a:r>
              <a:rPr lang="en-US" altLang="ko-KR" dirty="0"/>
              <a:t>20</a:t>
            </a:r>
            <a:r>
              <a:rPr lang="ko-KR" altLang="en-US" dirty="0"/>
              <a:t>개의 </a:t>
            </a:r>
            <a:r>
              <a:rPr lang="en-US" altLang="ko-KR" dirty="0"/>
              <a:t>Edge Detector Line </a:t>
            </a:r>
            <a:r>
              <a:rPr lang="ko-KR" altLang="en-US" dirty="0"/>
              <a:t>으로 구성되어 각 </a:t>
            </a:r>
            <a:r>
              <a:rPr lang="en-US" altLang="ko-KR" dirty="0"/>
              <a:t>Line </a:t>
            </a:r>
            <a:r>
              <a:rPr lang="ko-KR" altLang="en-US" dirty="0"/>
              <a:t>이 설정에 따라 </a:t>
            </a:r>
            <a:r>
              <a:rPr lang="en-US" altLang="ko-KR" dirty="0"/>
              <a:t>Rising/Falling Trigger </a:t>
            </a:r>
            <a:r>
              <a:rPr lang="ko-KR" altLang="en-US" dirty="0"/>
              <a:t>를 감지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26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836712"/>
            <a:ext cx="8424862" cy="554461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Interrupt Request </a:t>
            </a:r>
            <a:r>
              <a:rPr lang="ko-KR" altLang="en-US" dirty="0"/>
              <a:t>는 </a:t>
            </a:r>
            <a:r>
              <a:rPr lang="en-US" altLang="ko-KR" dirty="0"/>
              <a:t>Mask Register </a:t>
            </a:r>
            <a:r>
              <a:rPr lang="ko-KR" altLang="en-US" dirty="0"/>
              <a:t>를 통해 알 수 있다</a:t>
            </a:r>
            <a:br>
              <a:rPr lang="en-US" altLang="ko-KR" dirty="0"/>
            </a:br>
            <a:r>
              <a:rPr lang="en-US" altLang="ko-KR" dirty="0"/>
              <a:t>Processor </a:t>
            </a:r>
            <a:r>
              <a:rPr lang="ko-KR" altLang="en-US" dirty="0"/>
              <a:t>는 </a:t>
            </a:r>
            <a:r>
              <a:rPr lang="en-US" altLang="ko-KR" dirty="0"/>
              <a:t>Interrupt </a:t>
            </a:r>
            <a:r>
              <a:rPr lang="ko-KR" altLang="en-US" dirty="0"/>
              <a:t>를 인지하여 처리하기 전에 </a:t>
            </a:r>
            <a:r>
              <a:rPr lang="en-US" altLang="ko-KR" dirty="0"/>
              <a:t>Pending Register  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어떤 </a:t>
            </a:r>
            <a:r>
              <a:rPr lang="en-US" altLang="ko-KR" dirty="0"/>
              <a:t>Interrupt </a:t>
            </a:r>
            <a:r>
              <a:rPr lang="ko-KR" altLang="en-US" dirty="0"/>
              <a:t>가 발생되었는지 저장</a:t>
            </a:r>
            <a:r>
              <a:rPr lang="en-US" altLang="ko-KR" dirty="0"/>
              <a:t>)</a:t>
            </a:r>
            <a:r>
              <a:rPr lang="ko-KR" altLang="en-US" dirty="0"/>
              <a:t> 를 검사하여 발생된 </a:t>
            </a:r>
            <a:r>
              <a:rPr lang="en-US" altLang="ko-KR" dirty="0"/>
              <a:t>Interrupt  </a:t>
            </a:r>
            <a:r>
              <a:rPr lang="ko-KR" altLang="en-US" dirty="0"/>
              <a:t>중  </a:t>
            </a:r>
            <a:r>
              <a:rPr lang="en-US" altLang="ko-KR" dirty="0"/>
              <a:t>Priority</a:t>
            </a:r>
            <a:r>
              <a:rPr lang="ko-KR" altLang="en-US" dirty="0"/>
              <a:t>가 가장 높은  </a:t>
            </a:r>
            <a:r>
              <a:rPr lang="en-US" altLang="ko-KR" dirty="0"/>
              <a:t>Interrupt </a:t>
            </a:r>
            <a:r>
              <a:rPr lang="ko-KR" altLang="en-US" dirty="0"/>
              <a:t>를 처리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외부 </a:t>
            </a:r>
            <a:r>
              <a:rPr lang="en-US" altLang="ko-KR" dirty="0">
                <a:solidFill>
                  <a:srgbClr val="FF0000"/>
                </a:solidFill>
              </a:rPr>
              <a:t>Interrupt </a:t>
            </a:r>
            <a:r>
              <a:rPr lang="ko-KR" altLang="en-US" dirty="0">
                <a:solidFill>
                  <a:srgbClr val="FF0000"/>
                </a:solidFill>
              </a:rPr>
              <a:t>는 </a:t>
            </a:r>
            <a:r>
              <a:rPr lang="en-US" altLang="ko-KR" dirty="0">
                <a:solidFill>
                  <a:srgbClr val="FF0000"/>
                </a:solidFill>
              </a:rPr>
              <a:t>EXTI0 ~ EXTI15</a:t>
            </a:r>
            <a:r>
              <a:rPr lang="ko-KR" altLang="en-US" dirty="0">
                <a:solidFill>
                  <a:srgbClr val="FF0000"/>
                </a:solidFill>
              </a:rPr>
              <a:t>까지 각 </a:t>
            </a:r>
            <a:r>
              <a:rPr lang="en-US" altLang="ko-KR" dirty="0">
                <a:solidFill>
                  <a:srgbClr val="FF0000"/>
                </a:solidFill>
              </a:rPr>
              <a:t>Port </a:t>
            </a:r>
            <a:r>
              <a:rPr lang="ko-KR" altLang="en-US" dirty="0">
                <a:solidFill>
                  <a:srgbClr val="FF0000"/>
                </a:solidFill>
              </a:rPr>
              <a:t>의 </a:t>
            </a:r>
            <a:r>
              <a:rPr lang="en-US" altLang="ko-KR" dirty="0">
                <a:solidFill>
                  <a:srgbClr val="FF0000"/>
                </a:solidFill>
              </a:rPr>
              <a:t>Pin </a:t>
            </a:r>
            <a:r>
              <a:rPr lang="ko-KR" altLang="en-US" dirty="0">
                <a:solidFill>
                  <a:srgbClr val="FF0000"/>
                </a:solidFill>
              </a:rPr>
              <a:t>번호가 </a:t>
            </a:r>
            <a:r>
              <a:rPr lang="en-US" altLang="ko-KR" dirty="0">
                <a:solidFill>
                  <a:srgbClr val="FF0000"/>
                </a:solidFill>
              </a:rPr>
              <a:t>Interrupt Pin</a:t>
            </a:r>
            <a:r>
              <a:rPr lang="ko-KR" altLang="en-US" dirty="0">
                <a:solidFill>
                  <a:srgbClr val="FF0000"/>
                </a:solidFill>
              </a:rPr>
              <a:t>과 매치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2843762"/>
            <a:ext cx="4377482" cy="352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04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908720"/>
            <a:ext cx="8424862" cy="525713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EXTI (External Interrupt)</a:t>
            </a:r>
            <a:br>
              <a:rPr lang="en-US" altLang="ko-KR" dirty="0"/>
            </a:br>
            <a:r>
              <a:rPr lang="ko-KR" altLang="en-US" dirty="0"/>
              <a:t>모든 </a:t>
            </a:r>
            <a:r>
              <a:rPr lang="en-US" altLang="ko-KR" dirty="0"/>
              <a:t>GPIO </a:t>
            </a:r>
            <a:r>
              <a:rPr lang="ko-KR" altLang="en-US" dirty="0"/>
              <a:t>핀들은 </a:t>
            </a:r>
            <a:r>
              <a:rPr lang="en-US" altLang="ko-KR" dirty="0"/>
              <a:t>EXTI line </a:t>
            </a:r>
            <a:r>
              <a:rPr lang="ko-KR" altLang="en-US" dirty="0"/>
              <a:t>을 통해 연결되어 있다</a:t>
            </a:r>
            <a:br>
              <a:rPr lang="en-US" altLang="ko-KR" dirty="0"/>
            </a:br>
            <a:r>
              <a:rPr lang="en-US" altLang="ko-KR" dirty="0"/>
              <a:t>EXTICR1 </a:t>
            </a:r>
            <a:r>
              <a:rPr lang="ko-KR" altLang="en-US" dirty="0"/>
              <a:t>레지스터를 통해 입력 받을 포트를 선택 하며 같은 번호의 핀들은 같은 라인을 공유</a:t>
            </a:r>
            <a:br>
              <a:rPr lang="en-US" altLang="ko-KR" dirty="0"/>
            </a:br>
            <a:r>
              <a:rPr lang="en-US" altLang="ko-KR" dirty="0"/>
              <a:t> 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082" y="2105872"/>
            <a:ext cx="3590789" cy="42484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1560" y="6121480"/>
            <a:ext cx="38164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Reference Manual 206,208 </a:t>
            </a:r>
            <a:r>
              <a:rPr lang="ko-KR" altLang="en-US" sz="1050" dirty="0"/>
              <a:t>참고</a:t>
            </a:r>
            <a:endParaRPr lang="en-US" altLang="ko-KR" sz="1050" dirty="0"/>
          </a:p>
        </p:txBody>
      </p:sp>
      <p:sp>
        <p:nvSpPr>
          <p:cNvPr id="12" name="TextBox 11"/>
          <p:cNvSpPr txBox="1"/>
          <p:nvPr/>
        </p:nvSpPr>
        <p:spPr>
          <a:xfrm>
            <a:off x="332890" y="3573016"/>
            <a:ext cx="273630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EXTI MUX</a:t>
            </a:r>
            <a:r>
              <a:rPr lang="ko-KR" altLang="en-US" sz="1100" dirty="0"/>
              <a:t>에 모든 </a:t>
            </a:r>
            <a:r>
              <a:rPr lang="en-US" altLang="ko-KR" sz="1100" dirty="0"/>
              <a:t>Port</a:t>
            </a:r>
            <a:r>
              <a:rPr lang="ko-KR" altLang="en-US" sz="1100" dirty="0"/>
              <a:t>의 </a:t>
            </a:r>
            <a:r>
              <a:rPr lang="en-US" altLang="ko-KR" sz="1100" dirty="0"/>
              <a:t>Line</a:t>
            </a:r>
            <a:r>
              <a:rPr lang="ko-KR" altLang="en-US" sz="1100" dirty="0"/>
              <a:t>의 숫자가 같이 들어옴</a:t>
            </a:r>
            <a:br>
              <a:rPr lang="en-US" altLang="ko-KR" sz="1100" dirty="0"/>
            </a:br>
            <a:r>
              <a:rPr lang="ko-KR" altLang="en-US" sz="1100" dirty="0"/>
              <a:t>선언 시에 </a:t>
            </a:r>
            <a:r>
              <a:rPr lang="en-US" altLang="ko-KR" sz="1100" dirty="0"/>
              <a:t>EXTI()</a:t>
            </a:r>
            <a:r>
              <a:rPr lang="ko-KR" altLang="en-US" sz="1100" dirty="0"/>
              <a:t>는</a:t>
            </a:r>
            <a:r>
              <a:rPr lang="en-US" altLang="ko-KR" sz="1100" dirty="0"/>
              <a:t> </a:t>
            </a:r>
            <a:r>
              <a:rPr lang="ko-KR" altLang="en-US" sz="1100" dirty="0"/>
              <a:t>사용할 핀 번호를 사용하면 됨</a:t>
            </a:r>
            <a:endParaRPr lang="en-US" altLang="ko-KR" sz="1100" dirty="0"/>
          </a:p>
          <a:p>
            <a:endParaRPr lang="en-US" altLang="ko-KR" sz="1100" dirty="0"/>
          </a:p>
          <a:p>
            <a:r>
              <a:rPr lang="en-US" altLang="ko-KR" sz="1100" dirty="0"/>
              <a:t>EXTI</a:t>
            </a:r>
            <a:r>
              <a:rPr lang="ko-KR" altLang="en-US" sz="1100" dirty="0"/>
              <a:t>를 사용할 때 </a:t>
            </a:r>
            <a:r>
              <a:rPr lang="en-US" altLang="ko-KR" sz="1100" dirty="0"/>
              <a:t>Line, Mode, Trigger, </a:t>
            </a:r>
            <a:r>
              <a:rPr lang="en-US" altLang="ko-KR" sz="1100" dirty="0" err="1"/>
              <a:t>Lineconfig</a:t>
            </a:r>
            <a:r>
              <a:rPr lang="en-US" altLang="ko-KR" sz="1100" dirty="0"/>
              <a:t> </a:t>
            </a:r>
            <a:r>
              <a:rPr lang="ko-KR" altLang="en-US" sz="1100" dirty="0"/>
              <a:t>설정</a:t>
            </a:r>
            <a:br>
              <a:rPr lang="en-US" altLang="ko-KR" sz="1100" dirty="0"/>
            </a:br>
            <a:r>
              <a:rPr lang="en-US" altLang="ko-KR" sz="1100" dirty="0"/>
              <a:t>EXTI</a:t>
            </a:r>
            <a:r>
              <a:rPr lang="ko-KR" altLang="en-US" sz="1100" dirty="0"/>
              <a:t>를 선언 했을 시에는 반드시 </a:t>
            </a:r>
            <a:r>
              <a:rPr lang="en-US" altLang="ko-KR" sz="1100" dirty="0"/>
              <a:t>Handler </a:t>
            </a:r>
            <a:r>
              <a:rPr lang="ko-KR" altLang="en-US" sz="1100" dirty="0"/>
              <a:t>또한 구현 필요</a:t>
            </a:r>
          </a:p>
        </p:txBody>
      </p:sp>
    </p:spTree>
    <p:extLst>
      <p:ext uri="{BB962C8B-B14F-4D97-AF65-F5344CB8AC3E}">
        <p14:creationId xmlns:p14="http://schemas.microsoft.com/office/powerpoint/2010/main" val="2809454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980728"/>
            <a:ext cx="8424862" cy="51851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EXTI (External Interrupt)</a:t>
            </a:r>
            <a:br>
              <a:rPr lang="en-US" altLang="ko-KR" dirty="0"/>
            </a:br>
            <a:r>
              <a:rPr lang="en-US" altLang="ko-KR" dirty="0"/>
              <a:t>EXTI line (Input Line) </a:t>
            </a:r>
            <a:r>
              <a:rPr lang="ko-KR" altLang="en-US" dirty="0"/>
              <a:t>을 통해 입력 받은 신호와 레지스터 설정들을 비교하여 </a:t>
            </a:r>
            <a:r>
              <a:rPr lang="en-US" altLang="ko-KR" dirty="0"/>
              <a:t>NVIC controller </a:t>
            </a:r>
            <a:r>
              <a:rPr lang="ko-KR" altLang="en-US" dirty="0"/>
              <a:t>로 보냄</a:t>
            </a:r>
            <a:br>
              <a:rPr lang="en-US" altLang="ko-KR" dirty="0"/>
            </a:br>
            <a:r>
              <a:rPr lang="ko-KR" altLang="en-US" dirty="0"/>
              <a:t>소프트웨어 인터럽트도 중간에 비교되는 것을 확인 가능</a:t>
            </a:r>
            <a:br>
              <a:rPr lang="en-US" altLang="ko-KR" dirty="0"/>
            </a:br>
            <a:r>
              <a:rPr lang="en-US" altLang="ko-KR" dirty="0"/>
              <a:t> 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3154890"/>
            <a:ext cx="3456384" cy="29665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1560" y="5862988"/>
            <a:ext cx="38164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Reference Manual 206,208 </a:t>
            </a:r>
            <a:r>
              <a:rPr lang="ko-KR" altLang="en-US" sz="1050" dirty="0"/>
              <a:t>참고</a:t>
            </a:r>
            <a:endParaRPr lang="en-US" altLang="ko-KR" sz="1050" dirty="0"/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2267744" y="2996952"/>
            <a:ext cx="2304256" cy="1368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6156176" y="2348880"/>
            <a:ext cx="1872208" cy="30243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747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1725890"/>
            <a:ext cx="2843808" cy="3406220"/>
          </a:xfrm>
          <a:prstGeom prst="rect">
            <a:avLst/>
          </a:prstGeom>
        </p:spPr>
      </p:pic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556791"/>
            <a:ext cx="8424862" cy="460905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Libraries\CMSIS\</a:t>
            </a:r>
            <a:r>
              <a:rPr lang="en-US" altLang="ko-KR" dirty="0" err="1"/>
              <a:t>DeviceSupport</a:t>
            </a:r>
            <a:r>
              <a:rPr lang="en-US" altLang="ko-KR" dirty="0"/>
              <a:t>\Startup</a:t>
            </a:r>
            <a:br>
              <a:rPr lang="en-US" altLang="ko-KR" dirty="0"/>
            </a:br>
            <a:r>
              <a:rPr lang="en-US" altLang="ko-KR" dirty="0"/>
              <a:t>\startup_stm32f10x_cl.s </a:t>
            </a:r>
            <a:r>
              <a:rPr lang="ko-KR" altLang="en-US" dirty="0"/>
              <a:t>내용을 참고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각 인터럽트 </a:t>
            </a:r>
            <a:r>
              <a:rPr lang="ko-KR" altLang="en-US" dirty="0" err="1"/>
              <a:t>핸들러에서</a:t>
            </a:r>
            <a:r>
              <a:rPr lang="ko-KR" altLang="en-US" dirty="0"/>
              <a:t> 호출되는 함수의</a:t>
            </a:r>
            <a:br>
              <a:rPr lang="en-US" altLang="ko-KR" dirty="0"/>
            </a:br>
            <a:r>
              <a:rPr lang="ko-KR" altLang="en-US" dirty="0"/>
              <a:t>프로토타입이 정의 되어 있음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정의된 이름을 그대로 사용</a:t>
            </a:r>
            <a:r>
              <a:rPr lang="ko-KR" altLang="en-US" dirty="0"/>
              <a:t>하여 원하는 함수</a:t>
            </a:r>
            <a:br>
              <a:rPr lang="en-US" altLang="ko-KR" dirty="0"/>
            </a:br>
            <a:r>
              <a:rPr lang="ko-KR" altLang="en-US" dirty="0"/>
              <a:t>구현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예</a:t>
            </a:r>
            <a:r>
              <a:rPr lang="en-US" altLang="ko-KR" dirty="0"/>
              <a:t>) 8</a:t>
            </a:r>
            <a:r>
              <a:rPr lang="ko-KR" altLang="en-US" dirty="0"/>
              <a:t>번 핀을 사용 시에 </a:t>
            </a:r>
            <a:r>
              <a:rPr lang="en-US" altLang="ko-KR" dirty="0"/>
              <a:t>Handler </a:t>
            </a:r>
            <a:r>
              <a:rPr lang="ko-KR" altLang="en-US" dirty="0"/>
              <a:t>이름은</a:t>
            </a:r>
            <a:br>
              <a:rPr lang="en-US" altLang="ko-KR" dirty="0"/>
            </a:br>
            <a:r>
              <a:rPr lang="en-US" altLang="ko-KR" dirty="0"/>
              <a:t>EXTI9_5_IRQHandler </a:t>
            </a:r>
            <a:r>
              <a:rPr lang="ko-KR" altLang="en-US" dirty="0"/>
              <a:t>로 선언 </a:t>
            </a:r>
            <a:endParaRPr lang="en-US" altLang="ko-KR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16</a:t>
            </a:fld>
            <a:endParaRPr lang="ko-KR" altLang="en-US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6027156" y="3727961"/>
            <a:ext cx="19442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63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052736"/>
            <a:ext cx="8424862" cy="511311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NVIC (Nested Vectored Interrupt Controller)</a:t>
            </a:r>
            <a:br>
              <a:rPr lang="en-US" altLang="ko-KR" dirty="0"/>
            </a:br>
            <a:r>
              <a:rPr lang="ko-KR" altLang="en-US" dirty="0"/>
              <a:t>인터럽트 처리 중 또다른 인터럽트 발생시 우선순위를 사용</a:t>
            </a:r>
            <a:br>
              <a:rPr lang="en-US" altLang="ko-KR" dirty="0"/>
            </a:br>
            <a:r>
              <a:rPr lang="ko-KR" altLang="en-US" dirty="0"/>
              <a:t>우선순위가 높은 인터럽트부터 처리 후 다른 인터럽트 처리</a:t>
            </a:r>
            <a:br>
              <a:rPr lang="en-US" altLang="ko-KR" dirty="0"/>
            </a:br>
            <a:r>
              <a:rPr lang="en-US" altLang="ko-KR" dirty="0"/>
              <a:t>ARM </a:t>
            </a:r>
            <a:r>
              <a:rPr lang="ko-KR" altLang="en-US" dirty="0"/>
              <a:t>보드에서 인터럽트 사용시 </a:t>
            </a:r>
            <a:r>
              <a:rPr lang="en-US" altLang="ko-KR" dirty="0"/>
              <a:t>NVIC </a:t>
            </a:r>
            <a:r>
              <a:rPr lang="ko-KR" altLang="en-US" dirty="0"/>
              <a:t>통하여 우선순위를 결정</a:t>
            </a:r>
            <a:br>
              <a:rPr lang="en-US" altLang="ko-KR" dirty="0"/>
            </a:br>
            <a:r>
              <a:rPr lang="ko-KR" altLang="en-US" dirty="0">
                <a:solidFill>
                  <a:srgbClr val="FF0000"/>
                </a:solidFill>
              </a:rPr>
              <a:t>값이 작을수록 우선순위가 높음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3" y="3068960"/>
            <a:ext cx="7537757" cy="29835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55576" y="6124508"/>
            <a:ext cx="693070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Libraries\STM32F10x_StdPeriph_Driver_v3.5\</a:t>
            </a:r>
            <a:r>
              <a:rPr lang="en-US" altLang="ko-KR" sz="1100" dirty="0" err="1"/>
              <a:t>inc</a:t>
            </a:r>
            <a:r>
              <a:rPr lang="en-US" altLang="ko-KR" sz="1100" dirty="0"/>
              <a:t>\</a:t>
            </a:r>
            <a:r>
              <a:rPr lang="en-US" altLang="ko-KR" sz="1100" dirty="0" err="1"/>
              <a:t>misc.h</a:t>
            </a:r>
            <a:r>
              <a:rPr lang="en-US" altLang="ko-KR" sz="1100" dirty="0"/>
              <a:t> </a:t>
            </a:r>
            <a:r>
              <a:rPr lang="ko-KR" altLang="en-US" sz="1100" dirty="0"/>
              <a:t>참고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6887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060848"/>
            <a:ext cx="3448050" cy="3257550"/>
          </a:xfrm>
          <a:prstGeom prst="rect">
            <a:avLst/>
          </a:prstGeom>
        </p:spPr>
      </p:pic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>
            <a:normAutofit/>
          </a:bodyPr>
          <a:lstStyle/>
          <a:p>
            <a:pPr lvl="8">
              <a:lnSpc>
                <a:spcPct val="150000"/>
              </a:lnSpc>
            </a:pPr>
            <a:endParaRPr lang="en-US" altLang="ko-KR" sz="1600" dirty="0"/>
          </a:p>
          <a:p>
            <a:pPr lvl="8">
              <a:lnSpc>
                <a:spcPct val="150000"/>
              </a:lnSpc>
            </a:pPr>
            <a:r>
              <a:rPr lang="en-US" altLang="ko-KR" sz="1600" dirty="0"/>
              <a:t>Pre-emption : </a:t>
            </a:r>
            <a:r>
              <a:rPr lang="ko-KR" altLang="en-US" sz="1600" dirty="0"/>
              <a:t>우선순위가 높은 </a:t>
            </a:r>
            <a:br>
              <a:rPr lang="en-US" altLang="ko-KR" sz="1600" dirty="0"/>
            </a:br>
            <a:r>
              <a:rPr lang="en-US" altLang="ko-KR" sz="1600" dirty="0"/>
              <a:t>interrupt</a:t>
            </a:r>
            <a:r>
              <a:rPr lang="ko-KR" altLang="en-US" sz="1600" dirty="0"/>
              <a:t>가 들어오면</a:t>
            </a:r>
            <a:r>
              <a:rPr lang="en-US" altLang="ko-KR" sz="1600" dirty="0"/>
              <a:t>, </a:t>
            </a:r>
            <a:r>
              <a:rPr lang="ko-KR" altLang="en-US" sz="1600" dirty="0"/>
              <a:t>현재 작업을 멈추고 해당</a:t>
            </a:r>
            <a:r>
              <a:rPr lang="en-US" altLang="ko-KR" sz="1600" dirty="0"/>
              <a:t> interrupt</a:t>
            </a:r>
            <a:r>
              <a:rPr lang="ko-KR" altLang="en-US" sz="1600" dirty="0"/>
              <a:t>를 진행 </a:t>
            </a:r>
            <a:r>
              <a:rPr lang="en-US" altLang="ko-KR" sz="1600" dirty="0"/>
              <a:t>(</a:t>
            </a:r>
            <a:r>
              <a:rPr lang="ko-KR" altLang="en-US" sz="1600" dirty="0"/>
              <a:t>선점</a:t>
            </a:r>
            <a:r>
              <a:rPr lang="en-US" altLang="ko-KR" sz="1600" dirty="0"/>
              <a:t>)</a:t>
            </a:r>
          </a:p>
          <a:p>
            <a:pPr lvl="8">
              <a:lnSpc>
                <a:spcPct val="150000"/>
              </a:lnSpc>
            </a:pPr>
            <a:endParaRPr lang="en-US" altLang="ko-KR" sz="1600" dirty="0"/>
          </a:p>
          <a:p>
            <a:pPr lvl="8">
              <a:lnSpc>
                <a:spcPct val="150000"/>
              </a:lnSpc>
            </a:pPr>
            <a:r>
              <a:rPr lang="en-US" altLang="ko-KR" sz="1600" dirty="0"/>
              <a:t>Pre-emption priority </a:t>
            </a:r>
            <a:r>
              <a:rPr lang="ko-KR" altLang="en-US" sz="1600" dirty="0"/>
              <a:t>로 선점 우선순위 결정</a:t>
            </a:r>
            <a:endParaRPr lang="en-US" altLang="ko-KR" sz="1600" dirty="0"/>
          </a:p>
          <a:p>
            <a:pPr lvl="8">
              <a:lnSpc>
                <a:spcPct val="150000"/>
              </a:lnSpc>
            </a:pPr>
            <a:endParaRPr lang="en-US" altLang="ko-KR" sz="1600" dirty="0"/>
          </a:p>
          <a:p>
            <a:pPr lvl="8">
              <a:lnSpc>
                <a:spcPct val="150000"/>
              </a:lnSpc>
            </a:pPr>
            <a:r>
              <a:rPr lang="en-US" altLang="ko-KR" sz="1600" dirty="0"/>
              <a:t>sub priority</a:t>
            </a:r>
            <a:r>
              <a:rPr lang="ko-KR" altLang="en-US" sz="1600" dirty="0"/>
              <a:t>로 아직 대기 중인 </a:t>
            </a:r>
            <a:r>
              <a:rPr lang="en-US" altLang="ko-KR" sz="1600" dirty="0"/>
              <a:t>ISR</a:t>
            </a:r>
            <a:r>
              <a:rPr lang="ko-KR" altLang="en-US" sz="1600" dirty="0"/>
              <a:t>들의 순서가 결정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18</a:t>
            </a:fld>
            <a:endParaRPr lang="ko-KR" altLang="en-US"/>
          </a:p>
        </p:txBody>
      </p:sp>
      <p:cxnSp>
        <p:nvCxnSpPr>
          <p:cNvPr id="11" name="직선 화살표 연결선 10"/>
          <p:cNvCxnSpPr/>
          <p:nvPr/>
        </p:nvCxnSpPr>
        <p:spPr>
          <a:xfrm flipH="1">
            <a:off x="3347864" y="2204864"/>
            <a:ext cx="792088" cy="10081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3347864" y="4005064"/>
            <a:ext cx="792088" cy="50405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411760" y="3429000"/>
            <a:ext cx="144016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411760" y="4107515"/>
            <a:ext cx="864096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5166" y="5379707"/>
            <a:ext cx="693070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Libraries\STM32F10x_StdPeriph_Driver_v3.5\</a:t>
            </a:r>
            <a:r>
              <a:rPr lang="en-US" altLang="ko-KR" sz="1100" dirty="0" err="1"/>
              <a:t>inc</a:t>
            </a:r>
            <a:r>
              <a:rPr lang="en-US" altLang="ko-KR" sz="1100" dirty="0"/>
              <a:t>\</a:t>
            </a:r>
            <a:r>
              <a:rPr lang="en-US" altLang="ko-KR" sz="1100" dirty="0" err="1"/>
              <a:t>misc.h</a:t>
            </a:r>
            <a:r>
              <a:rPr lang="en-US" altLang="ko-KR" sz="1100" dirty="0"/>
              <a:t> </a:t>
            </a:r>
            <a:r>
              <a:rPr lang="ko-KR" altLang="en-US" sz="1100" dirty="0"/>
              <a:t>참고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2621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836712"/>
            <a:ext cx="8424862" cy="554461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레지스터 설정에 구조체를 사용</a:t>
            </a:r>
            <a:br>
              <a:rPr lang="en-US" altLang="ko-KR" dirty="0"/>
            </a:br>
            <a:r>
              <a:rPr lang="ko-KR" altLang="en-US" dirty="0"/>
              <a:t>이전 실험 까지는 </a:t>
            </a:r>
            <a:r>
              <a:rPr lang="en-US" altLang="ko-KR" dirty="0"/>
              <a:t>stm32f10x.h </a:t>
            </a:r>
            <a:r>
              <a:rPr lang="ko-KR" altLang="en-US" dirty="0"/>
              <a:t>라이브러리 사용하여 주소를 직접 쓰지 않고</a:t>
            </a:r>
            <a:br>
              <a:rPr lang="en-US" altLang="ko-KR" dirty="0"/>
            </a:br>
            <a:r>
              <a:rPr lang="ko-KR" altLang="en-US" dirty="0"/>
              <a:t>정의된 상수를 사용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이번 실험은 </a:t>
            </a:r>
            <a:r>
              <a:rPr lang="ko-KR" altLang="en-US" dirty="0">
                <a:solidFill>
                  <a:srgbClr val="FF0000"/>
                </a:solidFill>
              </a:rPr>
              <a:t>추가 라이브러리의 구조체와 함수를 사용</a:t>
            </a:r>
            <a:r>
              <a:rPr lang="ko-KR" altLang="en-US" dirty="0"/>
              <a:t> 할 것</a:t>
            </a:r>
            <a:br>
              <a:rPr lang="en-US" altLang="ko-KR" dirty="0"/>
            </a:br>
            <a:r>
              <a:rPr lang="ko-KR" altLang="en-US" dirty="0"/>
              <a:t>함수에 구조체를 넣어서 시행하면 해당 레지스터에 직접 값을 넣는것과 같은 설정 수행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구조체 및 함수 동작 숙지 필요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75B3574-4EE4-46DB-84FB-86E4A2795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284983"/>
            <a:ext cx="3022622" cy="309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77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A8F5D5-6D5C-4CA8-9DB2-789E79D238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r>
              <a:rPr lang="ko-KR" altLang="en-US" dirty="0"/>
              <a:t>주차 예비 발표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8171E-6D1E-488D-846A-4B7FB94EB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11219C-DF76-49CB-8025-F21794FE8DD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A95E8-1255-5784-7B46-FA1C694557F9}"/>
              </a:ext>
            </a:extLst>
          </p:cNvPr>
          <p:cNvSpPr txBox="1"/>
          <p:nvPr/>
        </p:nvSpPr>
        <p:spPr>
          <a:xfrm>
            <a:off x="272555" y="687002"/>
            <a:ext cx="8547917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예비 발표 자료 제출</a:t>
            </a:r>
            <a:endParaRPr lang="en-US" altLang="ko-KR" b="1" dirty="0"/>
          </a:p>
          <a:p>
            <a:pPr lvl="1">
              <a:lnSpc>
                <a:spcPct val="150000"/>
              </a:lnSpc>
            </a:pPr>
            <a:r>
              <a:rPr lang="ko-KR" altLang="en-US" b="1" dirty="0"/>
              <a:t>발표 자료 수요일 </a:t>
            </a:r>
            <a:r>
              <a:rPr lang="en-US" altLang="ko-KR" b="1" dirty="0"/>
              <a:t>13:00 </a:t>
            </a:r>
            <a:r>
              <a:rPr lang="ko-KR" altLang="en-US" b="1" dirty="0"/>
              <a:t>까지 조교 메일로 </a:t>
            </a:r>
            <a:r>
              <a:rPr lang="en-US" altLang="ko-KR" b="1" dirty="0"/>
              <a:t>PDF </a:t>
            </a:r>
            <a:r>
              <a:rPr lang="ko-KR" altLang="en-US" b="1" dirty="0"/>
              <a:t>및 영상 제출 </a:t>
            </a:r>
            <a:r>
              <a:rPr lang="en-US" altLang="ko-KR" b="1" dirty="0"/>
              <a:t>(</a:t>
            </a:r>
            <a:r>
              <a:rPr lang="ko-KR" altLang="en-US" b="1" dirty="0"/>
              <a:t>늦으면 감점</a:t>
            </a:r>
            <a:r>
              <a:rPr lang="en-US" altLang="ko-KR" b="1" dirty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최소 </a:t>
            </a:r>
            <a:r>
              <a:rPr lang="en-US" altLang="ko-KR" b="1" dirty="0">
                <a:solidFill>
                  <a:srgbClr val="FF0000"/>
                </a:solidFill>
              </a:rPr>
              <a:t>10</a:t>
            </a:r>
            <a:r>
              <a:rPr lang="ko-KR" altLang="en-US" b="1" dirty="0">
                <a:solidFill>
                  <a:srgbClr val="FF0000"/>
                </a:solidFill>
              </a:rPr>
              <a:t>분 이상으로 제작할 것 </a:t>
            </a:r>
            <a:r>
              <a:rPr lang="en-US" altLang="ko-KR" b="1" dirty="0">
                <a:solidFill>
                  <a:srgbClr val="FF0000"/>
                </a:solidFill>
              </a:rPr>
              <a:t>(</a:t>
            </a:r>
            <a:r>
              <a:rPr lang="ko-KR" altLang="en-US" b="1" dirty="0">
                <a:solidFill>
                  <a:srgbClr val="FF0000"/>
                </a:solidFill>
              </a:rPr>
              <a:t>적정 시간 </a:t>
            </a:r>
            <a:r>
              <a:rPr lang="en-US" altLang="ko-KR" b="1" dirty="0">
                <a:solidFill>
                  <a:srgbClr val="FF0000"/>
                </a:solidFill>
              </a:rPr>
              <a:t>10~15</a:t>
            </a:r>
            <a:r>
              <a:rPr lang="ko-KR" altLang="en-US" b="1" dirty="0">
                <a:solidFill>
                  <a:srgbClr val="FF0000"/>
                </a:solidFill>
              </a:rPr>
              <a:t>분</a:t>
            </a:r>
            <a:r>
              <a:rPr lang="en-US" altLang="ko-KR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" name="제목 4">
            <a:extLst>
              <a:ext uri="{FF2B5EF4-FFF2-40B4-BE49-F238E27FC236}">
                <a16:creationId xmlns:a16="http://schemas.microsoft.com/office/drawing/2014/main" id="{B244F939-0EF6-32B0-162A-2E233F7CF338}"/>
              </a:ext>
            </a:extLst>
          </p:cNvPr>
          <p:cNvSpPr txBox="1">
            <a:spLocks/>
          </p:cNvSpPr>
          <p:nvPr/>
        </p:nvSpPr>
        <p:spPr>
          <a:xfrm>
            <a:off x="272555" y="2063850"/>
            <a:ext cx="7755829" cy="3170099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marL="285750" indent="-285750" defTabSz="957943" latinLnBrk="0">
              <a:spcBef>
                <a:spcPts val="1500"/>
              </a:spcBef>
              <a:buFont typeface="Arial" panose="020B0604020202020204" pitchFamily="34" charset="0"/>
              <a:buChar char="•"/>
              <a:defRPr sz="2000">
                <a:latin typeface="Rix정고딕 M" panose="02020603020101020101" pitchFamily="18" charset="-127"/>
                <a:ea typeface="Rix정고딕 M" panose="02020603020101020101" pitchFamily="18" charset="-127"/>
              </a:defRPr>
            </a:lvl1pPr>
            <a:lvl2pPr marL="714375" lvl="1" indent="-342900" defTabSz="957943" latinLnBrk="0">
              <a:spcBef>
                <a:spcPts val="500"/>
              </a:spcBef>
              <a:buFont typeface="Wingdings" panose="05000000000000000000" pitchFamily="2" charset="2"/>
              <a:buChar char="ü"/>
              <a:defRPr sz="1600">
                <a:latin typeface="Rix정고딕 M" panose="02020603020101020101" pitchFamily="18" charset="-127"/>
                <a:ea typeface="Rix정고딕 M" panose="02020603020101020101" pitchFamily="18" charset="-127"/>
              </a:defRPr>
            </a:lvl2pPr>
          </a:lstStyle>
          <a:p>
            <a:pPr>
              <a:buFontTx/>
              <a:buChar char="-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블루투스 개요와 구조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프로파일과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SPP, SSID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UUID</a:t>
            </a:r>
          </a:p>
          <a:p>
            <a:pPr lvl="1"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블루투스 버전 별 특징 간단하게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(4.0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FB755AC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스펙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핀과 기능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연결 방법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설정과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명령어 등등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납땜하는 이유와 방법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블루투스 버전 별 특징 간단하게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(4.0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 24 ~ 30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10">
            <a:extLst>
              <a:ext uri="{FF2B5EF4-FFF2-40B4-BE49-F238E27FC236}">
                <a16:creationId xmlns:a16="http://schemas.microsoft.com/office/drawing/2014/main" id="{214A32E7-B820-1A8E-A37C-591E9AC22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111657"/>
              </p:ext>
            </p:extLst>
          </p:nvPr>
        </p:nvGraphicFramePr>
        <p:xfrm>
          <a:off x="272555" y="5429609"/>
          <a:ext cx="6480000" cy="13017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389861210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344787502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498464568"/>
                    </a:ext>
                  </a:extLst>
                </a:gridCol>
              </a:tblGrid>
              <a:tr h="370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(7</a:t>
                      </a:r>
                      <a:r>
                        <a:rPr lang="ko-KR" altLang="en-US" dirty="0"/>
                        <a:t>주차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19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(8</a:t>
                      </a:r>
                      <a:r>
                        <a:rPr lang="ko-KR" altLang="en-US" dirty="0"/>
                        <a:t>주차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26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(9</a:t>
                      </a:r>
                      <a:r>
                        <a:rPr lang="ko-KR" altLang="en-US" dirty="0"/>
                        <a:t>주차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116065"/>
                  </a:ext>
                </a:extLst>
              </a:tr>
              <a:tr h="931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1" dirty="0">
                          <a:solidFill>
                            <a:srgbClr val="FF0000"/>
                          </a:solidFill>
                        </a:rPr>
                        <a:t>휴강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740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4819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/>
          <a:lstStyle/>
          <a:p>
            <a:r>
              <a:rPr lang="en-US" altLang="ko-KR" dirty="0"/>
              <a:t>Clock Enable </a:t>
            </a:r>
            <a:r>
              <a:rPr lang="ko-KR" altLang="en-US" dirty="0"/>
              <a:t>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GPIO Configuration </a:t>
            </a:r>
            <a:r>
              <a:rPr lang="ko-KR" altLang="en-US" dirty="0"/>
              <a:t>수행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20" y="1916832"/>
            <a:ext cx="4467225" cy="11334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73" y="3582901"/>
            <a:ext cx="60198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07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89676" y="836713"/>
            <a:ext cx="8424862" cy="5611538"/>
          </a:xfrm>
        </p:spPr>
        <p:txBody>
          <a:bodyPr/>
          <a:lstStyle/>
          <a:p>
            <a:r>
              <a:rPr lang="en-US" altLang="ko-KR" dirty="0"/>
              <a:t>EXTI Configuration - </a:t>
            </a:r>
            <a:r>
              <a:rPr lang="ko-KR" altLang="en-US" dirty="0"/>
              <a:t>사용할 </a:t>
            </a:r>
            <a:r>
              <a:rPr lang="en-US" altLang="ko-KR" dirty="0" err="1"/>
              <a:t>EXTILine</a:t>
            </a:r>
            <a:r>
              <a:rPr lang="en-US" altLang="ko-KR" dirty="0"/>
              <a:t> </a:t>
            </a:r>
            <a:r>
              <a:rPr lang="ko-KR" altLang="en-US" dirty="0"/>
              <a:t>을 어떤 설정으로 </a:t>
            </a:r>
            <a:r>
              <a:rPr lang="en-US" altLang="ko-KR" dirty="0"/>
              <a:t>Enable </a:t>
            </a:r>
            <a:r>
              <a:rPr lang="ko-KR" altLang="en-US" dirty="0"/>
              <a:t>할 것인지 결정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USART </a:t>
            </a:r>
            <a:r>
              <a:rPr lang="ko-KR" altLang="en-US" dirty="0" err="1"/>
              <a:t>직렬통신</a:t>
            </a:r>
            <a:r>
              <a:rPr lang="ko-KR" altLang="en-US" dirty="0"/>
              <a:t> 설정의 정의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NVIC Configuration – </a:t>
            </a:r>
            <a:r>
              <a:rPr lang="ko-KR" altLang="en-US" dirty="0"/>
              <a:t>각 </a:t>
            </a:r>
            <a:r>
              <a:rPr lang="en-US" altLang="ko-KR" dirty="0"/>
              <a:t>Interrupt </a:t>
            </a:r>
            <a:r>
              <a:rPr lang="ko-KR" altLang="en-US" dirty="0"/>
              <a:t>의 우선순위를 설정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err="1"/>
              <a:t>IRQHandler</a:t>
            </a:r>
            <a:r>
              <a:rPr lang="en-US" altLang="ko-KR" dirty="0"/>
              <a:t> </a:t>
            </a:r>
            <a:r>
              <a:rPr lang="ko-KR" altLang="en-US" dirty="0"/>
              <a:t>정의 </a:t>
            </a:r>
            <a:r>
              <a:rPr lang="en-US" altLang="ko-KR" dirty="0"/>
              <a:t>– </a:t>
            </a:r>
            <a:r>
              <a:rPr lang="ko-KR" altLang="en-US" dirty="0"/>
              <a:t>각 </a:t>
            </a:r>
            <a:r>
              <a:rPr lang="en-US" altLang="ko-KR" dirty="0"/>
              <a:t>Interrupt </a:t>
            </a:r>
            <a:r>
              <a:rPr lang="ko-KR" altLang="en-US" dirty="0"/>
              <a:t>들이 발생 하였을 때 처리할 작업을 정의</a:t>
            </a:r>
            <a:br>
              <a:rPr lang="en-US" altLang="ko-KR" dirty="0"/>
            </a:b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주의사항</a:t>
            </a:r>
            <a:r>
              <a:rPr lang="en-US" altLang="ko-KR" dirty="0">
                <a:solidFill>
                  <a:srgbClr val="FF0000"/>
                </a:solidFill>
              </a:rPr>
              <a:t>) Interrupt </a:t>
            </a:r>
            <a:r>
              <a:rPr lang="ko-KR" altLang="en-US" dirty="0">
                <a:solidFill>
                  <a:srgbClr val="FF0000"/>
                </a:solidFill>
              </a:rPr>
              <a:t>동작에서는 </a:t>
            </a:r>
            <a:r>
              <a:rPr lang="ko-KR" altLang="en-US" dirty="0" err="1">
                <a:solidFill>
                  <a:srgbClr val="FF0000"/>
                </a:solidFill>
              </a:rPr>
              <a:t>딜레이가</a:t>
            </a:r>
            <a:r>
              <a:rPr lang="ko-KR" altLang="en-US" dirty="0">
                <a:solidFill>
                  <a:srgbClr val="FF0000"/>
                </a:solidFill>
              </a:rPr>
              <a:t> 없어야 함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01" y="1268760"/>
            <a:ext cx="5400675" cy="7048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25" y="2349344"/>
            <a:ext cx="2676525" cy="11334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75" y="3806791"/>
            <a:ext cx="2695575" cy="571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575" y="5157192"/>
            <a:ext cx="20574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82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445" y="4134742"/>
            <a:ext cx="6504980" cy="2574753"/>
          </a:xfrm>
          <a:prstGeom prst="rect">
            <a:avLst/>
          </a:prstGeom>
        </p:spPr>
      </p:pic>
      <p:grpSp>
        <p:nvGrpSpPr>
          <p:cNvPr id="39" name="그룹 38"/>
          <p:cNvGrpSpPr/>
          <p:nvPr/>
        </p:nvGrpSpPr>
        <p:grpSpPr>
          <a:xfrm>
            <a:off x="683568" y="1268760"/>
            <a:ext cx="6655920" cy="2636619"/>
            <a:chOff x="611560" y="1152493"/>
            <a:chExt cx="6655920" cy="2636619"/>
          </a:xfrm>
        </p:grpSpPr>
        <p:grpSp>
          <p:nvGrpSpPr>
            <p:cNvPr id="28" name="그룹 27"/>
            <p:cNvGrpSpPr/>
            <p:nvPr/>
          </p:nvGrpSpPr>
          <p:grpSpPr>
            <a:xfrm>
              <a:off x="1907704" y="1152493"/>
              <a:ext cx="4523010" cy="2636619"/>
              <a:chOff x="1907704" y="1152493"/>
              <a:chExt cx="4523010" cy="2636619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1907704" y="3285056"/>
                <a:ext cx="816348" cy="50405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/>
                  <a:t>A</a:t>
                </a:r>
                <a:endParaRPr lang="ko-KR" altLang="en-US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2724052" y="2240940"/>
                <a:ext cx="816349" cy="50405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/>
                  <a:t>B</a:t>
                </a:r>
                <a:endParaRPr lang="ko-KR" altLang="en-US"/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3543865" y="1152493"/>
                <a:ext cx="1224136" cy="50405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/>
                  <a:t>C</a:t>
                </a:r>
                <a:endParaRPr lang="ko-KR" altLang="en-US"/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4768001" y="2211915"/>
                <a:ext cx="816348" cy="50405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/>
                  <a:t>B</a:t>
                </a:r>
                <a:endParaRPr lang="ko-KR" altLang="en-US"/>
              </a:p>
            </p:txBody>
          </p:sp>
          <p:sp>
            <p:nvSpPr>
              <p:cNvPr id="15" name="직사각형 14"/>
              <p:cNvSpPr/>
              <p:nvPr/>
            </p:nvSpPr>
            <p:spPr>
              <a:xfrm>
                <a:off x="5616745" y="3285056"/>
                <a:ext cx="813969" cy="50405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/>
                  <a:t>A</a:t>
                </a:r>
                <a:endParaRPr lang="ko-KR" altLang="en-US"/>
              </a:p>
            </p:txBody>
          </p:sp>
          <p:cxnSp>
            <p:nvCxnSpPr>
              <p:cNvPr id="19" name="직선 화살표 연결선 18"/>
              <p:cNvCxnSpPr/>
              <p:nvPr/>
            </p:nvCxnSpPr>
            <p:spPr>
              <a:xfrm flipV="1">
                <a:off x="2724052" y="2744996"/>
                <a:ext cx="0" cy="540060"/>
              </a:xfrm>
              <a:prstGeom prst="straightConnector1">
                <a:avLst/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/>
              <p:nvPr/>
            </p:nvCxnSpPr>
            <p:spPr>
              <a:xfrm flipV="1">
                <a:off x="3540401" y="1656549"/>
                <a:ext cx="0" cy="594066"/>
              </a:xfrm>
              <a:prstGeom prst="straightConnector1">
                <a:avLst/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/>
              <p:nvPr/>
            </p:nvCxnSpPr>
            <p:spPr>
              <a:xfrm>
                <a:off x="4768619" y="1646874"/>
                <a:ext cx="0" cy="594066"/>
              </a:xfrm>
              <a:prstGeom prst="straightConnector1">
                <a:avLst/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/>
              <p:nvPr/>
            </p:nvCxnSpPr>
            <p:spPr>
              <a:xfrm>
                <a:off x="5584349" y="2715971"/>
                <a:ext cx="0" cy="540060"/>
              </a:xfrm>
              <a:prstGeom prst="straightConnector1">
                <a:avLst/>
              </a:prstGeom>
              <a:ln>
                <a:solidFill>
                  <a:srgbClr val="00206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TextBox 28"/>
            <p:cNvSpPr txBox="1"/>
            <p:nvPr/>
          </p:nvSpPr>
          <p:spPr>
            <a:xfrm>
              <a:off x="1018960" y="2810001"/>
              <a:ext cx="1492773" cy="40011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B</a:t>
              </a:r>
              <a:r>
                <a:rPr lang="ko-KR" altLang="en-US" sz="1000"/>
                <a:t> </a:t>
              </a:r>
              <a:r>
                <a:rPr lang="en-US" altLang="ko-KR" sz="1000"/>
                <a:t>interrupt called</a:t>
              </a:r>
            </a:p>
            <a:p>
              <a:r>
                <a:rPr lang="en-US" altLang="ko-KR" sz="1000"/>
                <a:t>Preemption occured</a:t>
              </a:r>
              <a:endParaRPr lang="ko-KR" altLang="en-US" sz="1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783083" y="1716362"/>
              <a:ext cx="1492773" cy="40011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/>
                <a:t>C</a:t>
              </a:r>
              <a:r>
                <a:rPr lang="ko-KR" altLang="en-US" sz="1000"/>
                <a:t> </a:t>
              </a:r>
              <a:r>
                <a:rPr lang="en-US" altLang="ko-KR" sz="1000"/>
                <a:t>interrupt called</a:t>
              </a:r>
            </a:p>
            <a:p>
              <a:r>
                <a:rPr lang="en-US" altLang="ko-KR" sz="1000"/>
                <a:t>Preemption occured</a:t>
              </a:r>
              <a:endParaRPr lang="ko-KR" altLang="en-US" sz="1000"/>
            </a:p>
          </p:txBody>
        </p:sp>
        <p:cxnSp>
          <p:nvCxnSpPr>
            <p:cNvPr id="32" name="직선 연결선 31"/>
            <p:cNvCxnSpPr>
              <a:endCxn id="29" idx="3"/>
            </p:cNvCxnSpPr>
            <p:nvPr/>
          </p:nvCxnSpPr>
          <p:spPr>
            <a:xfrm flipH="1" flipV="1">
              <a:off x="2511733" y="3010056"/>
              <a:ext cx="212319" cy="94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>
              <a:endCxn id="30" idx="3"/>
            </p:cNvCxnSpPr>
            <p:nvPr/>
          </p:nvCxnSpPr>
          <p:spPr>
            <a:xfrm flipH="1" flipV="1">
              <a:off x="3275856" y="1916417"/>
              <a:ext cx="264545" cy="938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/>
            <p:cNvCxnSpPr/>
            <p:nvPr/>
          </p:nvCxnSpPr>
          <p:spPr>
            <a:xfrm>
              <a:off x="611560" y="3789112"/>
              <a:ext cx="6624736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686872" y="3474845"/>
              <a:ext cx="5806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/>
                <a:t>Time</a:t>
              </a:r>
              <a:endParaRPr lang="ko-KR" alt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3255991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주의사항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D06165-09BE-494D-AE8E-27B14BAA7B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101FDB8B-7A0E-4A2B-854A-A80462ED0F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3528" y="1124744"/>
            <a:ext cx="8424862" cy="4752528"/>
          </a:xfrm>
        </p:spPr>
        <p:txBody>
          <a:bodyPr>
            <a:normAutofit/>
          </a:bodyPr>
          <a:lstStyle/>
          <a:p>
            <a:pPr lvl="0"/>
            <a:endParaRPr lang="en-US" altLang="ko-KR" dirty="0"/>
          </a:p>
          <a:p>
            <a:pPr lvl="0"/>
            <a:r>
              <a:rPr lang="ko-KR" altLang="ko-KR" dirty="0"/>
              <a:t>실험 장비들을 연결</a:t>
            </a:r>
            <a:r>
              <a:rPr lang="en-US" altLang="ko-KR" dirty="0"/>
              <a:t> </a:t>
            </a:r>
            <a:r>
              <a:rPr lang="ko-KR" altLang="en-US" dirty="0"/>
              <a:t>및 분리</a:t>
            </a:r>
            <a:r>
              <a:rPr lang="ko-KR" altLang="ko-KR" dirty="0"/>
              <a:t>할 때 반드시 모든 전원을 끄고 연결해주세요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장비</a:t>
            </a:r>
            <a:r>
              <a:rPr lang="ko-KR" altLang="en-US" dirty="0"/>
              <a:t>사용시 </a:t>
            </a:r>
            <a:r>
              <a:rPr lang="ko-KR" altLang="ko-KR" dirty="0"/>
              <a:t>충격이 가해지지 않도록 주의해주세요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자리는 항상 깔끔하게 유지하고 반드시 정리 후 퇴실해주세요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실험 </a:t>
            </a:r>
            <a:r>
              <a:rPr lang="ko-KR" altLang="ko-KR" dirty="0">
                <a:solidFill>
                  <a:srgbClr val="0070C0"/>
                </a:solidFill>
              </a:rPr>
              <a:t>소스 코드</a:t>
            </a:r>
            <a:r>
              <a:rPr lang="ko-KR" altLang="en-US" dirty="0">
                <a:solidFill>
                  <a:srgbClr val="0070C0"/>
                </a:solidFill>
              </a:rPr>
              <a:t>와 프로젝트 폴더</a:t>
            </a:r>
            <a:r>
              <a:rPr lang="ko-KR" altLang="ko-KR" dirty="0"/>
              <a:t>는 </a:t>
            </a:r>
            <a:r>
              <a:rPr lang="ko-KR" altLang="ko-KR" dirty="0">
                <a:solidFill>
                  <a:srgbClr val="FF0000"/>
                </a:solidFill>
              </a:rPr>
              <a:t>백업</a:t>
            </a:r>
            <a:r>
              <a:rPr lang="ko-KR" altLang="ko-KR" dirty="0"/>
              <a:t> 후 반드시 </a:t>
            </a:r>
            <a:r>
              <a:rPr lang="ko-KR" altLang="ko-KR" dirty="0">
                <a:solidFill>
                  <a:srgbClr val="FF0000"/>
                </a:solidFill>
              </a:rPr>
              <a:t>삭제</a:t>
            </a:r>
            <a:r>
              <a:rPr lang="ko-KR" altLang="ko-KR" dirty="0"/>
              <a:t>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장비 관리</a:t>
            </a:r>
            <a:r>
              <a:rPr lang="en-US" altLang="ko-KR" dirty="0"/>
              <a:t>, </a:t>
            </a:r>
            <a:r>
              <a:rPr lang="ko-KR" altLang="ko-KR" dirty="0"/>
              <a:t>뒷정리가 제대로 되지 않을 경우 해당 조에게 감점이 주어집니다</a:t>
            </a:r>
            <a:r>
              <a:rPr lang="en-US" altLang="ko-KR" dirty="0"/>
              <a:t>.</a:t>
            </a:r>
          </a:p>
          <a:p>
            <a:pPr lvl="0"/>
            <a:endParaRPr lang="en-US" altLang="ko-KR" dirty="0"/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동작 중 케이블 절대 </a:t>
            </a:r>
            <a:r>
              <a:rPr lang="ko-KR" altLang="en-US" dirty="0" err="1">
                <a:solidFill>
                  <a:srgbClr val="FF0000"/>
                </a:solidFill>
              </a:rPr>
              <a:t>뽑지말것</a:t>
            </a:r>
            <a:endParaRPr lang="en-US" altLang="ko-KR" dirty="0">
              <a:solidFill>
                <a:srgbClr val="FF0000"/>
              </a:solidFill>
            </a:endParaRPr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보드는 전원으로 </a:t>
            </a:r>
            <a:r>
              <a:rPr lang="en-US" altLang="ko-KR" dirty="0" err="1">
                <a:solidFill>
                  <a:srgbClr val="FF0000"/>
                </a:solidFill>
              </a:rPr>
              <a:t>USBPort</a:t>
            </a:r>
            <a:r>
              <a:rPr lang="ko-KR" altLang="en-US" dirty="0">
                <a:solidFill>
                  <a:srgbClr val="FF0000"/>
                </a:solidFill>
              </a:rPr>
              <a:t>나 어댑터</a:t>
            </a:r>
            <a:r>
              <a:rPr lang="en-US" altLang="ko-KR" dirty="0">
                <a:solidFill>
                  <a:srgbClr val="FF0000"/>
                </a:solidFill>
              </a:rPr>
              <a:t>(5V,1A)</a:t>
            </a:r>
            <a:r>
              <a:rPr lang="ko-KR" altLang="en-US" dirty="0">
                <a:solidFill>
                  <a:srgbClr val="FF0000"/>
                </a:solidFill>
              </a:rPr>
              <a:t>를 </a:t>
            </a:r>
            <a:r>
              <a:rPr lang="ko-KR" altLang="en-US" dirty="0" err="1">
                <a:solidFill>
                  <a:srgbClr val="FF0000"/>
                </a:solidFill>
              </a:rPr>
              <a:t>사용할것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(5V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5A</a:t>
            </a:r>
            <a:r>
              <a:rPr lang="ko-KR" altLang="en-US" dirty="0">
                <a:solidFill>
                  <a:srgbClr val="FF0000"/>
                </a:solidFill>
              </a:rPr>
              <a:t> 어댑터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비슷하게 생김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ko-KR" altLang="en-US" dirty="0">
                <a:solidFill>
                  <a:srgbClr val="FF0000"/>
                </a:solidFill>
              </a:rPr>
              <a:t>와 혼동하지 말 것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사용시 보드가 </a:t>
            </a:r>
            <a:r>
              <a:rPr lang="ko-KR" altLang="en-US" dirty="0" err="1">
                <a:solidFill>
                  <a:srgbClr val="FF0000"/>
                </a:solidFill>
              </a:rPr>
              <a:t>타버림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-&gt; </a:t>
            </a:r>
            <a:r>
              <a:rPr lang="ko-KR" altLang="en-US" dirty="0">
                <a:solidFill>
                  <a:srgbClr val="FF0000"/>
                </a:solidFill>
              </a:rPr>
              <a:t>감점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디버깅 모드 중에 보드 전원을 끄거나 연결 케이블을 분리하지 말 것</a:t>
            </a:r>
            <a:r>
              <a:rPr lang="en-US" altLang="ko-KR" dirty="0">
                <a:solidFill>
                  <a:srgbClr val="FF0000"/>
                </a:solidFill>
              </a:rPr>
              <a:t>!!!</a:t>
            </a:r>
          </a:p>
          <a:p>
            <a:pPr lvl="0"/>
            <a:endParaRPr lang="en-US" altLang="ko-KR" dirty="0">
              <a:solidFill>
                <a:srgbClr val="FF0000"/>
              </a:solidFill>
            </a:endParaRPr>
          </a:p>
          <a:p>
            <a:pPr lvl="0"/>
            <a:r>
              <a:rPr lang="en-US" altLang="ko-KR" dirty="0">
                <a:solidFill>
                  <a:srgbClr val="FF0000"/>
                </a:solidFill>
              </a:rPr>
              <a:t>-&gt;</a:t>
            </a:r>
            <a:r>
              <a:rPr lang="ko-KR" altLang="en-US" dirty="0">
                <a:solidFill>
                  <a:srgbClr val="FF0000"/>
                </a:solidFill>
              </a:rPr>
              <a:t>지켜지지 않을 시 해당 조 감점</a:t>
            </a:r>
            <a:endParaRPr lang="ko-KR" altLang="ko-KR" dirty="0">
              <a:solidFill>
                <a:srgbClr val="FF0000"/>
              </a:solidFill>
            </a:endParaRPr>
          </a:p>
          <a:p>
            <a:endParaRPr lang="ko-KR" altLang="en-US" b="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1CB59EF-7743-EC47-3B44-18498B421937}"/>
              </a:ext>
            </a:extLst>
          </p:cNvPr>
          <p:cNvSpPr/>
          <p:nvPr/>
        </p:nvSpPr>
        <p:spPr>
          <a:xfrm>
            <a:off x="323528" y="5373216"/>
            <a:ext cx="84969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/>
              <a:t>나가실 때</a:t>
            </a:r>
            <a:r>
              <a:rPr lang="en-US" altLang="ko-KR" b="1" dirty="0"/>
              <a:t>,</a:t>
            </a:r>
            <a:r>
              <a:rPr lang="ko-KR" altLang="en-US" b="1" dirty="0"/>
              <a:t> 만드신 코드 및 프로젝트 폴더는 모두 백업하시고 삭제해주세요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다른 분반 파일은 만지지 마시고 조교에게 알려주세요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자리 정리정돈 안 되어 있으면 </a:t>
            </a:r>
            <a:r>
              <a:rPr lang="ko-KR" altLang="en-US" b="1" dirty="0">
                <a:solidFill>
                  <a:srgbClr val="FF0000"/>
                </a:solidFill>
              </a:rPr>
              <a:t>감점</a:t>
            </a:r>
            <a:r>
              <a:rPr lang="ko-KR" altLang="en-US" b="1" dirty="0"/>
              <a:t>합니다</a:t>
            </a:r>
            <a:r>
              <a:rPr lang="en-US" altLang="ko-KR" b="1" dirty="0"/>
              <a:t>!!!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26867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1CDE5-B8D1-44B9-ACF2-CC9719EB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블루투스</a:t>
            </a:r>
            <a:r>
              <a:rPr lang="ko-KR" altLang="en-US" dirty="0"/>
              <a:t> 연결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4CA24A-AD3C-47E3-8C6D-2D879024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40768"/>
            <a:ext cx="7886700" cy="3263504"/>
          </a:xfrm>
        </p:spPr>
        <p:txBody>
          <a:bodyPr/>
          <a:lstStyle/>
          <a:p>
            <a:r>
              <a:rPr lang="ko-KR" altLang="en-US" dirty="0"/>
              <a:t>보드와 컴퓨터는 </a:t>
            </a:r>
            <a:r>
              <a:rPr lang="en-US" altLang="ko-KR" dirty="0">
                <a:solidFill>
                  <a:srgbClr val="FF0000"/>
                </a:solidFill>
              </a:rPr>
              <a:t>USART1</a:t>
            </a:r>
            <a:r>
              <a:rPr lang="en-US" altLang="ko-KR" dirty="0"/>
              <a:t> </a:t>
            </a:r>
            <a:r>
              <a:rPr lang="ko-KR" altLang="en-US" dirty="0"/>
              <a:t>사용하여 통신</a:t>
            </a:r>
            <a:endParaRPr lang="en-US" altLang="ko-KR" dirty="0"/>
          </a:p>
          <a:p>
            <a:r>
              <a:rPr lang="ko-KR" altLang="en-US" dirty="0"/>
              <a:t>보드와 블루투스 모듈은 </a:t>
            </a:r>
            <a:r>
              <a:rPr lang="en-US" altLang="ko-KR" dirty="0">
                <a:solidFill>
                  <a:srgbClr val="FF0000"/>
                </a:solidFill>
              </a:rPr>
              <a:t>USART2 </a:t>
            </a:r>
            <a:r>
              <a:rPr lang="ko-KR" altLang="en-US" dirty="0"/>
              <a:t>사용하여 통신</a:t>
            </a:r>
            <a:endParaRPr lang="en-US" altLang="ko-KR" dirty="0"/>
          </a:p>
          <a:p>
            <a:r>
              <a:rPr lang="ko-KR" altLang="en-US" dirty="0"/>
              <a:t>암 소켓을 만능기판에 납땜하고 그 위에 블루투스 장착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321CA3-7331-4D1F-B96A-B7543862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4322299"/>
            <a:ext cx="5516075" cy="253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92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1CDE5-B8D1-44B9-ACF2-CC9719EB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블루투스</a:t>
            </a:r>
            <a:r>
              <a:rPr lang="ko-KR" altLang="en-US" dirty="0"/>
              <a:t> 납땜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4CA24A-AD3C-47E3-8C6D-2D879024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25266"/>
            <a:ext cx="7886700" cy="326350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ko-KR" dirty="0"/>
              <a:t>1) </a:t>
            </a:r>
            <a:r>
              <a:rPr lang="en-US" altLang="ko-KR" dirty="0" err="1"/>
              <a:t>vcc</a:t>
            </a:r>
            <a:r>
              <a:rPr lang="en-US" altLang="ko-KR" dirty="0"/>
              <a:t>, </a:t>
            </a:r>
            <a:r>
              <a:rPr lang="en-US" altLang="ko-KR" dirty="0" err="1"/>
              <a:t>Gnd</a:t>
            </a:r>
            <a:r>
              <a:rPr lang="en-US" altLang="ko-KR" dirty="0"/>
              <a:t> </a:t>
            </a:r>
            <a:r>
              <a:rPr lang="ko-KR" altLang="en-US" dirty="0"/>
              <a:t>보드의 </a:t>
            </a:r>
            <a:r>
              <a:rPr lang="en-US" altLang="ko-KR" dirty="0"/>
              <a:t>3.3V</a:t>
            </a:r>
            <a:r>
              <a:rPr lang="ko-KR" altLang="en-US" dirty="0"/>
              <a:t>와 </a:t>
            </a:r>
            <a:r>
              <a:rPr lang="en-US" altLang="ko-KR" dirty="0"/>
              <a:t>GND </a:t>
            </a:r>
            <a:r>
              <a:rPr lang="ko-KR" altLang="en-US" dirty="0"/>
              <a:t>연결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2) 1</a:t>
            </a:r>
            <a:r>
              <a:rPr lang="ko-KR" altLang="en-US" dirty="0"/>
              <a:t>번 핀</a:t>
            </a:r>
            <a:r>
              <a:rPr lang="en-US" altLang="ko-KR" dirty="0"/>
              <a:t>(STATUS), 6</a:t>
            </a:r>
            <a:r>
              <a:rPr lang="ko-KR" altLang="en-US" dirty="0"/>
              <a:t>번 핀</a:t>
            </a:r>
            <a:r>
              <a:rPr lang="en-US" altLang="ko-KR" dirty="0"/>
              <a:t>(DCD)</a:t>
            </a:r>
            <a:r>
              <a:rPr lang="ko-KR" altLang="en-US" dirty="0"/>
              <a:t>는 저항과 </a:t>
            </a:r>
            <a:r>
              <a:rPr lang="en-US" altLang="ko-KR" dirty="0"/>
              <a:t>LED </a:t>
            </a:r>
            <a:r>
              <a:rPr lang="ko-KR" altLang="en-US" dirty="0"/>
              <a:t>연결</a:t>
            </a:r>
            <a:r>
              <a:rPr lang="en-US" altLang="ko-KR" dirty="0"/>
              <a:t>(</a:t>
            </a:r>
            <a:r>
              <a:rPr lang="ko-KR" altLang="en-US" dirty="0"/>
              <a:t>긴 쪽이</a:t>
            </a:r>
            <a:r>
              <a:rPr lang="en-US" altLang="ko-KR" dirty="0"/>
              <a:t>+)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3) 8</a:t>
            </a:r>
            <a:r>
              <a:rPr lang="ko-KR" altLang="en-US" dirty="0"/>
              <a:t>번</a:t>
            </a:r>
            <a:r>
              <a:rPr lang="en-US" altLang="ko-KR" dirty="0"/>
              <a:t> </a:t>
            </a:r>
            <a:r>
              <a:rPr lang="ko-KR" altLang="en-US" dirty="0"/>
              <a:t>핀</a:t>
            </a:r>
            <a:r>
              <a:rPr lang="en-US" altLang="ko-KR" dirty="0"/>
              <a:t>(TXD), 9</a:t>
            </a:r>
            <a:r>
              <a:rPr lang="ko-KR" altLang="en-US" dirty="0"/>
              <a:t>번 핀</a:t>
            </a:r>
            <a:r>
              <a:rPr lang="en-US" altLang="ko-KR" dirty="0"/>
              <a:t>(RXD) </a:t>
            </a:r>
            <a:r>
              <a:rPr lang="ko-KR" altLang="en-US" dirty="0"/>
              <a:t>는 보드의 </a:t>
            </a:r>
            <a:r>
              <a:rPr lang="en-US" altLang="ko-KR" dirty="0"/>
              <a:t>RX</a:t>
            </a:r>
            <a:r>
              <a:rPr lang="ko-KR" altLang="en-US" dirty="0"/>
              <a:t>와 </a:t>
            </a:r>
            <a:r>
              <a:rPr lang="en-US" altLang="ko-KR" dirty="0"/>
              <a:t>TX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r>
              <a:rPr lang="en-US" altLang="ko-KR" dirty="0"/>
              <a:t>(</a:t>
            </a:r>
            <a:r>
              <a:rPr lang="ko-KR" altLang="en-US" dirty="0"/>
              <a:t>교차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4) 5</a:t>
            </a:r>
            <a:r>
              <a:rPr lang="ko-KR" altLang="en-US" dirty="0"/>
              <a:t>번 핀</a:t>
            </a:r>
            <a:r>
              <a:rPr lang="en-US" altLang="ko-KR" dirty="0"/>
              <a:t>(CONFIG SELECT) </a:t>
            </a:r>
            <a:r>
              <a:rPr lang="ko-KR" altLang="en-US" dirty="0"/>
              <a:t>는 점프케이블을 통해 </a:t>
            </a:r>
            <a:r>
              <a:rPr lang="en-US" altLang="ko-KR" dirty="0"/>
              <a:t> 3.3V</a:t>
            </a:r>
            <a:r>
              <a:rPr lang="ko-KR" altLang="en-US" dirty="0"/>
              <a:t>에 연결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321CA3-7331-4D1F-B96A-B7543862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140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1CDE5-B8D1-44B9-ACF2-CC9719EB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납땜하실 때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pic>
        <p:nvPicPr>
          <p:cNvPr id="6" name="내용 개체 틀 5" descr="녹색, 앉아있는, 회로, 컴퓨터이(가) 표시된 사진&#10;&#10;자동 생성된 설명">
            <a:extLst>
              <a:ext uri="{FF2B5EF4-FFF2-40B4-BE49-F238E27FC236}">
                <a16:creationId xmlns:a16="http://schemas.microsoft.com/office/drawing/2014/main" id="{C80636DE-77C2-4E54-9BD7-DFBC21792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865" y="2481388"/>
            <a:ext cx="1991291" cy="2655055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321CA3-7331-4D1F-B96A-B7543862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8" name="그림 7" descr="앉아있는, 하얀색이(가) 표시된 사진&#10;&#10;자동 생성된 설명">
            <a:extLst>
              <a:ext uri="{FF2B5EF4-FFF2-40B4-BE49-F238E27FC236}">
                <a16:creationId xmlns:a16="http://schemas.microsoft.com/office/drawing/2014/main" id="{79F5312B-ABAB-45D5-8B5D-38B54038FE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576" y="2481388"/>
            <a:ext cx="2870836" cy="2153127"/>
          </a:xfrm>
          <a:prstGeom prst="rect">
            <a:avLst/>
          </a:prstGeom>
        </p:spPr>
      </p:pic>
      <p:pic>
        <p:nvPicPr>
          <p:cNvPr id="10" name="그림 9" descr="실내, 앉아있는, 바둑판식, 통이(가) 표시된 사진&#10;&#10;자동 생성된 설명">
            <a:extLst>
              <a:ext uri="{FF2B5EF4-FFF2-40B4-BE49-F238E27FC236}">
                <a16:creationId xmlns:a16="http://schemas.microsoft.com/office/drawing/2014/main" id="{EB5531B8-EBA9-4351-9536-A9F15E1D57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13" y="2380403"/>
            <a:ext cx="2433083" cy="3244110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DA861079-AA71-4660-87D0-79A73B4B4F54}"/>
              </a:ext>
            </a:extLst>
          </p:cNvPr>
          <p:cNvSpPr txBox="1">
            <a:spLocks/>
          </p:cNvSpPr>
          <p:nvPr/>
        </p:nvSpPr>
        <p:spPr>
          <a:xfrm>
            <a:off x="4213839" y="1997744"/>
            <a:ext cx="1969326" cy="66014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100" dirty="0"/>
              <a:t>잘못된 예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EA207C48-9F1B-4177-BF20-B59E2DA1FF90}"/>
              </a:ext>
            </a:extLst>
          </p:cNvPr>
          <p:cNvSpPr txBox="1">
            <a:spLocks/>
          </p:cNvSpPr>
          <p:nvPr/>
        </p:nvSpPr>
        <p:spPr>
          <a:xfrm>
            <a:off x="476968" y="1997744"/>
            <a:ext cx="1404687" cy="48364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100" dirty="0"/>
              <a:t>잘된 예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0F64BE9F-07DE-4ED6-AB44-59C3644CC557}"/>
              </a:ext>
            </a:extLst>
          </p:cNvPr>
          <p:cNvSpPr txBox="1">
            <a:spLocks/>
          </p:cNvSpPr>
          <p:nvPr/>
        </p:nvSpPr>
        <p:spPr>
          <a:xfrm>
            <a:off x="628650" y="5604084"/>
            <a:ext cx="3943350" cy="37536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100" dirty="0"/>
              <a:t>선을 팽팽하게 해주세요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ECD65ECD-8BBB-4533-B013-287341EF4474}"/>
              </a:ext>
            </a:extLst>
          </p:cNvPr>
          <p:cNvSpPr txBox="1">
            <a:spLocks/>
          </p:cNvSpPr>
          <p:nvPr/>
        </p:nvSpPr>
        <p:spPr>
          <a:xfrm>
            <a:off x="4213839" y="5161267"/>
            <a:ext cx="3943350" cy="83948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100" dirty="0"/>
              <a:t>선을 느슨하게 </a:t>
            </a:r>
            <a:r>
              <a:rPr lang="en-US" altLang="ko-KR" sz="2100" dirty="0"/>
              <a:t>X</a:t>
            </a:r>
          </a:p>
          <a:p>
            <a:r>
              <a:rPr lang="ko-KR" altLang="en-US" sz="2100" dirty="0"/>
              <a:t>사선으로 </a:t>
            </a:r>
            <a:r>
              <a:rPr lang="en-US" altLang="ko-KR" sz="21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49547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/>
              <a:t>납땜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/>
          <a:lstStyle/>
          <a:p>
            <a:r>
              <a:rPr lang="ko-KR" altLang="en-US" dirty="0"/>
              <a:t>만능 기판과 헤더 핀을 납땜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952788"/>
            <a:ext cx="8681243" cy="288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6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과정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/>
              <a:t>납땜 방법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916832"/>
            <a:ext cx="8172400" cy="3526162"/>
          </a:xfrm>
          <a:prstGeom prst="rect">
            <a:avLst/>
          </a:prstGeom>
        </p:spPr>
      </p:pic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84785"/>
            <a:ext cx="8424862" cy="4681066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4821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/>
              <a:t>납땜 방법</a:t>
            </a:r>
          </a:p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98" y="1659669"/>
            <a:ext cx="2603708" cy="18425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996" y="1666746"/>
            <a:ext cx="2921709" cy="183549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135" y="1671497"/>
            <a:ext cx="2689145" cy="183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185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A8F5D5-6D5C-4CA8-9DB2-789E79D238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r>
              <a:rPr lang="ko-KR" altLang="en-US" dirty="0"/>
              <a:t>주차 제안서 제출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8171E-6D1E-488D-846A-4B7FB94EB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11219C-DF76-49CB-8025-F21794FE8DD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A95E8-1255-5784-7B46-FA1C694557F9}"/>
              </a:ext>
            </a:extLst>
          </p:cNvPr>
          <p:cNvSpPr txBox="1"/>
          <p:nvPr/>
        </p:nvSpPr>
        <p:spPr>
          <a:xfrm>
            <a:off x="272555" y="908720"/>
            <a:ext cx="8547917" cy="869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err="1"/>
              <a:t>텀</a:t>
            </a:r>
            <a:r>
              <a:rPr lang="ko-KR" altLang="en-US" b="1" dirty="0"/>
              <a:t> 프로젝트 제안서 제출</a:t>
            </a:r>
            <a:endParaRPr lang="en-US" altLang="ko-KR" b="1" dirty="0"/>
          </a:p>
          <a:p>
            <a:pPr lvl="1">
              <a:lnSpc>
                <a:spcPct val="150000"/>
              </a:lnSpc>
            </a:pPr>
            <a:r>
              <a:rPr lang="en-US" altLang="ko-KR" b="1" dirty="0"/>
              <a:t>10</a:t>
            </a:r>
            <a:r>
              <a:rPr lang="ko-KR" altLang="en-US" b="1" dirty="0"/>
              <a:t>월 </a:t>
            </a:r>
            <a:r>
              <a:rPr lang="en-US" altLang="ko-KR" b="1" dirty="0"/>
              <a:t>12</a:t>
            </a:r>
            <a:r>
              <a:rPr lang="ko-KR" altLang="en-US" b="1" dirty="0"/>
              <a:t>일 수요일 </a:t>
            </a:r>
            <a:r>
              <a:rPr lang="en-US" altLang="ko-KR" b="1" dirty="0"/>
              <a:t>13:00 </a:t>
            </a:r>
            <a:r>
              <a:rPr lang="ko-KR" altLang="en-US" b="1" dirty="0"/>
              <a:t>까지 조교 메일로 제출 </a:t>
            </a:r>
            <a:r>
              <a:rPr lang="en-US" altLang="ko-KR" b="1" dirty="0"/>
              <a:t>(</a:t>
            </a:r>
            <a:r>
              <a:rPr lang="ko-KR" altLang="en-US" b="1" dirty="0"/>
              <a:t>늦으면 감점</a:t>
            </a:r>
            <a:r>
              <a:rPr lang="en-US" altLang="ko-KR" b="1" dirty="0"/>
              <a:t>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9AC51F0-C6C4-249B-E068-DE751C837A43}"/>
              </a:ext>
            </a:extLst>
          </p:cNvPr>
          <p:cNvGraphicFramePr>
            <a:graphicFrameLocks noGrp="1"/>
          </p:cNvGraphicFramePr>
          <p:nvPr/>
        </p:nvGraphicFramePr>
        <p:xfrm>
          <a:off x="503551" y="1961524"/>
          <a:ext cx="8136898" cy="181366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39718">
                  <a:extLst>
                    <a:ext uri="{9D8B030D-6E8A-4147-A177-3AD203B41FA5}">
                      <a16:colId xmlns:a16="http://schemas.microsoft.com/office/drawing/2014/main" val="3967774118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971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95353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실험 </a:t>
                      </a:r>
                      <a:r>
                        <a:rPr lang="en-US" altLang="ko-KR" dirty="0"/>
                        <a:t>(40)</a:t>
                      </a:r>
                      <a:endParaRPr lang="en-US" altLang="ko-KR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설계 과제 </a:t>
                      </a:r>
                      <a:r>
                        <a:rPr lang="en-US" altLang="ko-KR" dirty="0"/>
                        <a:t>(60)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480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출석</a:t>
                      </a:r>
                      <a:endParaRPr lang="en-US" altLang="ko-K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태도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발표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보고서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수업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검사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소계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제안서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최종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보고서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필기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시험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동작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검사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소계</a:t>
                      </a:r>
                      <a:endParaRPr lang="ko-KR" altLang="en-US" sz="1600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2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10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40</a:t>
                      </a:r>
                      <a:endParaRPr lang="ko-KR" altLang="en-US" b="1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</a:t>
                      </a:r>
                      <a:endParaRPr lang="ko-KR" altLang="en-US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60</a:t>
                      </a:r>
                      <a:endParaRPr lang="ko-KR" altLang="en-US" b="1" dirty="0">
                        <a:solidFill>
                          <a:schemeClr val="tx2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BC910C7-9D3C-2790-A12D-5FB3BDA4EA27}"/>
              </a:ext>
            </a:extLst>
          </p:cNvPr>
          <p:cNvSpPr txBox="1"/>
          <p:nvPr/>
        </p:nvSpPr>
        <p:spPr>
          <a:xfrm>
            <a:off x="503551" y="4119626"/>
            <a:ext cx="2048283" cy="1891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ko-KR" altLang="en-US" sz="1600" dirty="0"/>
              <a:t>평가 항목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완성도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동작안정성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구현난이도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독창성</a:t>
            </a:r>
            <a:endParaRPr lang="en-US" altLang="ko-KR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D4A0AC-489C-5B58-6EB0-66B13839012C}"/>
              </a:ext>
            </a:extLst>
          </p:cNvPr>
          <p:cNvSpPr txBox="1"/>
          <p:nvPr/>
        </p:nvSpPr>
        <p:spPr>
          <a:xfrm>
            <a:off x="3132162" y="4099472"/>
            <a:ext cx="5688310" cy="2185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예시 참고</a:t>
            </a:r>
            <a:endParaRPr lang="en-US" altLang="ko-KR" sz="140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목적과 내용 사용 센서</a:t>
            </a:r>
            <a:r>
              <a:rPr lang="en-US" altLang="ko-KR" sz="1400" dirty="0"/>
              <a:t>, </a:t>
            </a:r>
            <a:r>
              <a:rPr lang="ko-KR" altLang="en-US" sz="1400" dirty="0"/>
              <a:t>시나리오</a:t>
            </a:r>
            <a:r>
              <a:rPr lang="en-US" altLang="ko-KR" sz="1400" dirty="0"/>
              <a:t>, Flow Chart </a:t>
            </a:r>
            <a:r>
              <a:rPr lang="ko-KR" altLang="en-US" sz="1400" dirty="0"/>
              <a:t>작성</a:t>
            </a:r>
            <a:endParaRPr lang="en-US" altLang="ko-KR" sz="140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시스템 구성도 작성</a:t>
            </a:r>
            <a:endParaRPr lang="en-US" altLang="ko-KR" sz="140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사용할 센서의 제품명과 스펙 기재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050" dirty="0" err="1"/>
              <a:t>블루투스모듈</a:t>
            </a:r>
            <a:r>
              <a:rPr lang="en-US" altLang="ko-KR" sz="1050" dirty="0"/>
              <a:t>(FB755AC), LCD </a:t>
            </a:r>
            <a:r>
              <a:rPr lang="ko-KR" altLang="en-US" sz="1050" dirty="0"/>
              <a:t>모듈</a:t>
            </a:r>
            <a:r>
              <a:rPr lang="en-US" altLang="ko-KR" sz="1050" dirty="0"/>
              <a:t>(</a:t>
            </a:r>
            <a:r>
              <a:rPr lang="en-US" altLang="ko-KR" sz="1200" dirty="0"/>
              <a:t>3.2" TFT LCD/SC</a:t>
            </a:r>
            <a:r>
              <a:rPr lang="en-US" altLang="ko-KR" sz="1050" dirty="0"/>
              <a:t>), </a:t>
            </a:r>
            <a:r>
              <a:rPr lang="ko-KR" altLang="en-US" sz="1050" dirty="0" err="1"/>
              <a:t>서보모터</a:t>
            </a:r>
            <a:r>
              <a:rPr lang="en-US" altLang="ko-KR" sz="1050" dirty="0"/>
              <a:t>(SG90) </a:t>
            </a:r>
            <a:r>
              <a:rPr lang="ko-KR" altLang="en-US" sz="1050" dirty="0"/>
              <a:t>등</a:t>
            </a:r>
            <a:endParaRPr lang="en-US" altLang="ko-KR" sz="105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050" dirty="0"/>
              <a:t>실험 중에 분배 할 예정</a:t>
            </a:r>
            <a:endParaRPr lang="en-US" altLang="ko-KR" sz="105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사용할 센서의 링크 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디마이스마트</a:t>
            </a:r>
            <a:r>
              <a:rPr lang="en-US" altLang="ko-KR" sz="1400" dirty="0"/>
              <a:t>)</a:t>
            </a:r>
            <a:r>
              <a:rPr lang="ko-KR" altLang="en-US" sz="1400" dirty="0"/>
              <a:t>와 가격 및 개수</a:t>
            </a:r>
            <a:r>
              <a:rPr lang="en-US" altLang="ko-KR" sz="1400" dirty="0"/>
              <a:t>, </a:t>
            </a:r>
            <a:r>
              <a:rPr lang="ko-KR" altLang="en-US" sz="1400" dirty="0"/>
              <a:t>해외 배송 </a:t>
            </a:r>
            <a:r>
              <a:rPr lang="en-US" altLang="ko-KR" sz="14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9952392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1CDE5-B8D1-44B9-ACF2-CC9719EB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스마트폰과 블루투스 연결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4CA24A-AD3C-47E3-8C6D-2D879024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25266"/>
            <a:ext cx="7886700" cy="326350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ko-KR" altLang="en-US" dirty="0" err="1"/>
              <a:t>스마트폰</a:t>
            </a:r>
            <a:r>
              <a:rPr lang="ko-KR" altLang="en-US" dirty="0"/>
              <a:t> 부분이 </a:t>
            </a:r>
            <a:r>
              <a:rPr lang="en-US" altLang="ko-KR" dirty="0"/>
              <a:t>Master</a:t>
            </a:r>
            <a:r>
              <a:rPr lang="ko-KR" altLang="en-US" dirty="0"/>
              <a:t>가 되고 </a:t>
            </a:r>
            <a:r>
              <a:rPr lang="ko-KR" altLang="en-US" dirty="0" err="1"/>
              <a:t>블루투스</a:t>
            </a:r>
            <a:r>
              <a:rPr lang="ko-KR" altLang="en-US" dirty="0"/>
              <a:t> 모듈이 </a:t>
            </a:r>
            <a:r>
              <a:rPr lang="en-US" altLang="ko-KR" dirty="0"/>
              <a:t>Slave</a:t>
            </a:r>
          </a:p>
          <a:p>
            <a:pPr marL="0" indent="0">
              <a:buNone/>
            </a:pPr>
            <a:r>
              <a:rPr lang="en-US" altLang="ko-KR" dirty="0"/>
              <a:t>0)</a:t>
            </a:r>
            <a:r>
              <a:rPr lang="ko-KR" altLang="en-US" dirty="0" err="1"/>
              <a:t>블루투스</a:t>
            </a:r>
            <a:r>
              <a:rPr lang="en-US" altLang="ko-KR" dirty="0"/>
              <a:t>(USART2)</a:t>
            </a:r>
            <a:r>
              <a:rPr lang="ko-KR" altLang="en-US" dirty="0"/>
              <a:t>로 통신하게끔 코드작성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1)Putty</a:t>
            </a:r>
            <a:r>
              <a:rPr lang="ko-KR" altLang="en-US" dirty="0"/>
              <a:t>에서 점프선 </a:t>
            </a:r>
            <a:r>
              <a:rPr lang="ko-KR" altLang="en-US" dirty="0" err="1"/>
              <a:t>접촉후</a:t>
            </a:r>
            <a:r>
              <a:rPr lang="ko-KR" altLang="en-US" dirty="0"/>
              <a:t> 부팅 </a:t>
            </a:r>
            <a:r>
              <a:rPr lang="en-US" altLang="ko-KR" dirty="0" err="1"/>
              <a:t>Conf</a:t>
            </a:r>
            <a:r>
              <a:rPr lang="en-US" altLang="ko-KR" dirty="0"/>
              <a:t> </a:t>
            </a:r>
            <a:r>
              <a:rPr lang="ko-KR" altLang="en-US" dirty="0" err="1"/>
              <a:t>설정창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2)Device name</a:t>
            </a:r>
            <a:r>
              <a:rPr lang="ko-KR" altLang="en-US" dirty="0"/>
              <a:t>과 </a:t>
            </a:r>
            <a:r>
              <a:rPr lang="en-US" altLang="ko-KR" dirty="0" err="1"/>
              <a:t>pincode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3)CNT_MODE4</a:t>
            </a:r>
            <a:r>
              <a:rPr lang="ko-KR" altLang="en-US" dirty="0"/>
              <a:t> </a:t>
            </a:r>
            <a:r>
              <a:rPr lang="en-US" altLang="ko-KR" dirty="0"/>
              <a:t>SLAVE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4)</a:t>
            </a:r>
            <a:r>
              <a:rPr lang="ko-KR" altLang="en-US" dirty="0"/>
              <a:t>보드를</a:t>
            </a:r>
            <a:r>
              <a:rPr lang="en-US" altLang="ko-KR" dirty="0"/>
              <a:t> </a:t>
            </a:r>
            <a:r>
              <a:rPr lang="ko-KR" altLang="en-US" dirty="0" err="1"/>
              <a:t>껏다켰을때</a:t>
            </a:r>
            <a:r>
              <a:rPr lang="ko-KR" altLang="en-US" dirty="0"/>
              <a:t> </a:t>
            </a:r>
            <a:r>
              <a:rPr lang="en-US" altLang="ko-KR" dirty="0"/>
              <a:t>BTWIN Slave mode start</a:t>
            </a:r>
            <a:r>
              <a:rPr lang="ko-KR" altLang="en-US" dirty="0"/>
              <a:t>라 뜨면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5)AT+BTSCAN </a:t>
            </a:r>
            <a:r>
              <a:rPr lang="ko-KR" altLang="en-US" dirty="0"/>
              <a:t>커맨드 입력 후 </a:t>
            </a:r>
            <a:r>
              <a:rPr lang="ko-KR" altLang="en-US" dirty="0" err="1"/>
              <a:t>스마트폰과</a:t>
            </a:r>
            <a:r>
              <a:rPr lang="ko-KR" altLang="en-US" dirty="0"/>
              <a:t> </a:t>
            </a:r>
            <a:r>
              <a:rPr lang="ko-KR" altLang="en-US" dirty="0" err="1"/>
              <a:t>블루투스</a:t>
            </a:r>
            <a:r>
              <a:rPr lang="ko-KR" altLang="en-US" dirty="0"/>
              <a:t> 연결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321CA3-7331-4D1F-B96A-B7543862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6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788C4EF-2951-4958-8B02-7FCF5148E5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b="1" dirty="0" err="1"/>
              <a:t>텀</a:t>
            </a:r>
            <a:r>
              <a:rPr lang="ko-KR" altLang="en-US" b="1" dirty="0"/>
              <a:t> 프로젝트 </a:t>
            </a:r>
            <a:r>
              <a:rPr lang="ko-KR" altLang="en-US" dirty="0"/>
              <a:t>공지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D63D5-D98B-4909-BC59-295D70F9E1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EC7E8B-7327-4B5F-BD86-65134D7125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732B78C-E9E7-4F17-9DEA-0E0F92C87753}"/>
              </a:ext>
            </a:extLst>
          </p:cNvPr>
          <p:cNvGrpSpPr/>
          <p:nvPr/>
        </p:nvGrpSpPr>
        <p:grpSpPr>
          <a:xfrm>
            <a:off x="251520" y="2132856"/>
            <a:ext cx="5432990" cy="3536187"/>
            <a:chOff x="827584" y="1844824"/>
            <a:chExt cx="7037798" cy="4291831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98E11AA-2E6A-45FC-95A0-0785AC5E44BB}"/>
                </a:ext>
              </a:extLst>
            </p:cNvPr>
            <p:cNvGrpSpPr/>
            <p:nvPr/>
          </p:nvGrpSpPr>
          <p:grpSpPr>
            <a:xfrm>
              <a:off x="827584" y="1844824"/>
              <a:ext cx="1974211" cy="1437949"/>
              <a:chOff x="-87499" y="1617195"/>
              <a:chExt cx="2492494" cy="1815449"/>
            </a:xfrm>
          </p:grpSpPr>
          <p:pic>
            <p:nvPicPr>
              <p:cNvPr id="44" name="Picture 6" descr="http://image.mm.co.kr/spec/img/2826/t1_2826279_s1.jpg">
                <a:extLst>
                  <a:ext uri="{FF2B5EF4-FFF2-40B4-BE49-F238E27FC236}">
                    <a16:creationId xmlns:a16="http://schemas.microsoft.com/office/drawing/2014/main" id="{153E6FFB-9AED-49EF-9402-642DD8ABD0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2109" b="25491"/>
              <a:stretch/>
            </p:blipFill>
            <p:spPr bwMode="auto">
              <a:xfrm>
                <a:off x="-87499" y="1617195"/>
                <a:ext cx="2492494" cy="18154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95B08007-F895-4F54-923A-7C25F9548B98}"/>
                  </a:ext>
                </a:extLst>
              </p:cNvPr>
              <p:cNvSpPr/>
              <p:nvPr/>
            </p:nvSpPr>
            <p:spPr>
              <a:xfrm>
                <a:off x="230663" y="2005277"/>
                <a:ext cx="1142856" cy="100658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chemeClr val="tx1"/>
                    </a:solidFill>
                  </a:rPr>
                  <a:t>IAR EW</a:t>
                </a:r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6596388-617D-41BE-B52D-ADC3B95C221C}"/>
                </a:ext>
              </a:extLst>
            </p:cNvPr>
            <p:cNvSpPr/>
            <p:nvPr/>
          </p:nvSpPr>
          <p:spPr>
            <a:xfrm>
              <a:off x="3215042" y="2315176"/>
              <a:ext cx="3037331" cy="37164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B96A7A1-9D96-4746-9D53-7743D30DD6CC}"/>
                </a:ext>
              </a:extLst>
            </p:cNvPr>
            <p:cNvSpPr/>
            <p:nvPr/>
          </p:nvSpPr>
          <p:spPr>
            <a:xfrm>
              <a:off x="3427708" y="2504379"/>
              <a:ext cx="2601326" cy="2819386"/>
            </a:xfrm>
            <a:prstGeom prst="rect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solidFill>
                <a:srgbClr val="92D050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1D3F317-1E01-4027-9C2C-0474DCBD510A}"/>
                </a:ext>
              </a:extLst>
            </p:cNvPr>
            <p:cNvSpPr/>
            <p:nvPr/>
          </p:nvSpPr>
          <p:spPr>
            <a:xfrm>
              <a:off x="3604736" y="2623127"/>
              <a:ext cx="808222" cy="674362"/>
            </a:xfrm>
            <a:prstGeom prst="rect">
              <a:avLst/>
            </a:prstGeom>
            <a:solidFill>
              <a:srgbClr val="FFFF66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Flash Memory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3F0E1D1-0C9F-469E-B640-B72943180B25}"/>
                </a:ext>
              </a:extLst>
            </p:cNvPr>
            <p:cNvSpPr/>
            <p:nvPr/>
          </p:nvSpPr>
          <p:spPr>
            <a:xfrm>
              <a:off x="5228800" y="5471166"/>
              <a:ext cx="881935" cy="44179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Bluetooth</a:t>
              </a:r>
            </a:p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Module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8416161-A018-48E6-89F0-75674E1B6EDB}"/>
                </a:ext>
              </a:extLst>
            </p:cNvPr>
            <p:cNvSpPr/>
            <p:nvPr/>
          </p:nvSpPr>
          <p:spPr>
            <a:xfrm>
              <a:off x="3587769" y="3483873"/>
              <a:ext cx="817167" cy="674362"/>
            </a:xfrm>
            <a:prstGeom prst="rect">
              <a:avLst/>
            </a:prstGeom>
            <a:solidFill>
              <a:srgbClr val="FF9900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TFT LCD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0" name="아래쪽 화살표 15">
              <a:extLst>
                <a:ext uri="{FF2B5EF4-FFF2-40B4-BE49-F238E27FC236}">
                  <a16:creationId xmlns:a16="http://schemas.microsoft.com/office/drawing/2014/main" id="{FF3AF610-9CDB-4F7C-AA3B-1C28B0627514}"/>
                </a:ext>
              </a:extLst>
            </p:cNvPr>
            <p:cNvSpPr/>
            <p:nvPr/>
          </p:nvSpPr>
          <p:spPr>
            <a:xfrm>
              <a:off x="5495537" y="4346781"/>
              <a:ext cx="348459" cy="117991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95C2A34-7024-44E4-96BF-954360D6E33C}"/>
                </a:ext>
              </a:extLst>
            </p:cNvPr>
            <p:cNvSpPr/>
            <p:nvPr/>
          </p:nvSpPr>
          <p:spPr>
            <a:xfrm>
              <a:off x="3432819" y="5440992"/>
              <a:ext cx="1167756" cy="441793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99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Sensor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56FDBA4-A1A1-40B0-8B09-ADB4D1EFF8FC}"/>
                </a:ext>
              </a:extLst>
            </p:cNvPr>
            <p:cNvSpPr txBox="1"/>
            <p:nvPr/>
          </p:nvSpPr>
          <p:spPr>
            <a:xfrm>
              <a:off x="5368626" y="4778178"/>
              <a:ext cx="5613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>
                  <a:latin typeface="맑은 고딕" pitchFamily="50" charset="-127"/>
                  <a:ea typeface="맑은 고딕" pitchFamily="50" charset="-127"/>
                </a:rPr>
                <a:t>UART</a:t>
              </a:r>
              <a:endParaRPr lang="ko-KR" altLang="en-US" sz="1100" b="1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3" name="아래쪽 화살표 39">
              <a:extLst>
                <a:ext uri="{FF2B5EF4-FFF2-40B4-BE49-F238E27FC236}">
                  <a16:creationId xmlns:a16="http://schemas.microsoft.com/office/drawing/2014/main" id="{374797E4-23D0-42A8-BB4E-D593E4C51E48}"/>
                </a:ext>
              </a:extLst>
            </p:cNvPr>
            <p:cNvSpPr/>
            <p:nvPr/>
          </p:nvSpPr>
          <p:spPr>
            <a:xfrm rot="1089619">
              <a:off x="4546762" y="4382829"/>
              <a:ext cx="348459" cy="117991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pic>
          <p:nvPicPr>
            <p:cNvPr id="24" name="Picture 8" descr="http://shopping.phinf.naver.net/main_6308148/6308148376.20120504144008.jpg">
              <a:extLst>
                <a:ext uri="{FF2B5EF4-FFF2-40B4-BE49-F238E27FC236}">
                  <a16:creationId xmlns:a16="http://schemas.microsoft.com/office/drawing/2014/main" id="{F50349FE-7585-48A6-9C9E-4F3115A4A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82912" y="5184362"/>
              <a:ext cx="952293" cy="9522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왼쪽/오른쪽 화살표 20">
              <a:extLst>
                <a:ext uri="{FF2B5EF4-FFF2-40B4-BE49-F238E27FC236}">
                  <a16:creationId xmlns:a16="http://schemas.microsoft.com/office/drawing/2014/main" id="{35320D2B-D319-4FA5-813F-35D0A837FBE2}"/>
                </a:ext>
              </a:extLst>
            </p:cNvPr>
            <p:cNvSpPr/>
            <p:nvPr/>
          </p:nvSpPr>
          <p:spPr>
            <a:xfrm>
              <a:off x="5952577" y="5504088"/>
              <a:ext cx="1223511" cy="386569"/>
            </a:xfrm>
            <a:prstGeom prst="leftRight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2E285B-E18B-48BE-A0B6-F516BC614F38}"/>
                </a:ext>
              </a:extLst>
            </p:cNvPr>
            <p:cNvSpPr txBox="1"/>
            <p:nvPr/>
          </p:nvSpPr>
          <p:spPr>
            <a:xfrm>
              <a:off x="6173182" y="5568521"/>
              <a:ext cx="8066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Bluetooth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0EF73D5-CD34-4EA6-84CF-974D6A76D8EF}"/>
                </a:ext>
              </a:extLst>
            </p:cNvPr>
            <p:cNvSpPr/>
            <p:nvPr/>
          </p:nvSpPr>
          <p:spPr>
            <a:xfrm>
              <a:off x="4693041" y="3297489"/>
              <a:ext cx="1150956" cy="115095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Cortex-M3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8" name="왼쪽/위쪽 화살표 23">
              <a:extLst>
                <a:ext uri="{FF2B5EF4-FFF2-40B4-BE49-F238E27FC236}">
                  <a16:creationId xmlns:a16="http://schemas.microsoft.com/office/drawing/2014/main" id="{A428F6AC-31B1-47AA-B581-433913864293}"/>
                </a:ext>
              </a:extLst>
            </p:cNvPr>
            <p:cNvSpPr/>
            <p:nvPr/>
          </p:nvSpPr>
          <p:spPr>
            <a:xfrm rot="16200000">
              <a:off x="3113760" y="1099415"/>
              <a:ext cx="1541393" cy="3037329"/>
            </a:xfrm>
            <a:prstGeom prst="leftUpArrow">
              <a:avLst>
                <a:gd name="adj1" fmla="val 10221"/>
                <a:gd name="adj2" fmla="val 12567"/>
                <a:gd name="adj3" fmla="val 12499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BE62C84-91A1-47E8-965A-7B7054D842F9}"/>
                </a:ext>
              </a:extLst>
            </p:cNvPr>
            <p:cNvSpPr/>
            <p:nvPr/>
          </p:nvSpPr>
          <p:spPr>
            <a:xfrm>
              <a:off x="2857700" y="1882773"/>
              <a:ext cx="959855" cy="315177"/>
            </a:xfrm>
            <a:prstGeom prst="rect">
              <a:avLst/>
            </a:prstGeom>
            <a:solidFill>
              <a:srgbClr val="CCECFF"/>
            </a:solidFill>
            <a:ln>
              <a:solidFill>
                <a:srgbClr val="CCFFFF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맑은 고딕" pitchFamily="50" charset="-127"/>
                  <a:ea typeface="맑은 고딕" pitchFamily="50" charset="-127"/>
                </a:rPr>
                <a:t>JLINK</a:t>
              </a:r>
              <a:endParaRPr lang="ko-KR" altLang="en-US" sz="1100" dirty="0">
                <a:latin typeface="맑은 고딕" pitchFamily="50" charset="-127"/>
                <a:ea typeface="맑은 고딕" pitchFamily="50" charset="-127"/>
              </a:endParaRPr>
            </a:p>
          </p:txBody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91C01208-3527-418D-A076-A4C3F40593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6081" y="4033096"/>
              <a:ext cx="593618" cy="1139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68655EC5-E7F4-4890-8DED-316AF7554D0E}"/>
                </a:ext>
              </a:extLst>
            </p:cNvPr>
            <p:cNvGrpSpPr/>
            <p:nvPr/>
          </p:nvGrpSpPr>
          <p:grpSpPr>
            <a:xfrm>
              <a:off x="5870856" y="4917212"/>
              <a:ext cx="1319161" cy="386569"/>
              <a:chOff x="6340430" y="4887515"/>
              <a:chExt cx="1665476" cy="488054"/>
            </a:xfrm>
          </p:grpSpPr>
          <p:sp>
            <p:nvSpPr>
              <p:cNvPr id="42" name="왼쪽/오른쪽 화살표 27">
                <a:extLst>
                  <a:ext uri="{FF2B5EF4-FFF2-40B4-BE49-F238E27FC236}">
                    <a16:creationId xmlns:a16="http://schemas.microsoft.com/office/drawing/2014/main" id="{BDFDA516-C473-480A-A932-F4DD552198D7}"/>
                  </a:ext>
                </a:extLst>
              </p:cNvPr>
              <p:cNvSpPr/>
              <p:nvPr/>
            </p:nvSpPr>
            <p:spPr>
              <a:xfrm rot="19416877">
                <a:off x="6340430" y="4887515"/>
                <a:ext cx="1665476" cy="488054"/>
              </a:xfrm>
              <a:prstGeom prst="leftRightArrow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B84B5B76-D585-4ADF-B1D2-AAD9B78F66B1}"/>
                  </a:ext>
                </a:extLst>
              </p:cNvPr>
              <p:cNvSpPr txBox="1"/>
              <p:nvPr/>
            </p:nvSpPr>
            <p:spPr>
              <a:xfrm rot="19309132">
                <a:off x="6669446" y="4949492"/>
                <a:ext cx="1018393" cy="3302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맑은 고딕" pitchFamily="50" charset="-127"/>
                    <a:ea typeface="맑은 고딕" pitchFamily="50" charset="-127"/>
                  </a:rPr>
                  <a:t>Bluetooth</a:t>
                </a:r>
                <a:endParaRPr lang="ko-KR" altLang="en-US" sz="1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34A9034C-9172-4D9A-9DF2-0F6BE36AA3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19157" y="2906455"/>
              <a:ext cx="801978" cy="5859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948EB3D2-F36D-4874-800A-D422B86302E0}"/>
                </a:ext>
              </a:extLst>
            </p:cNvPr>
            <p:cNvGrpSpPr/>
            <p:nvPr/>
          </p:nvGrpSpPr>
          <p:grpSpPr>
            <a:xfrm rot="20135186">
              <a:off x="5100182" y="4172582"/>
              <a:ext cx="2548457" cy="386569"/>
              <a:chOff x="6242172" y="4590569"/>
              <a:chExt cx="1846798" cy="488054"/>
            </a:xfrm>
          </p:grpSpPr>
          <p:sp>
            <p:nvSpPr>
              <p:cNvPr id="40" name="왼쪽/오른쪽 화살표 31">
                <a:extLst>
                  <a:ext uri="{FF2B5EF4-FFF2-40B4-BE49-F238E27FC236}">
                    <a16:creationId xmlns:a16="http://schemas.microsoft.com/office/drawing/2014/main" id="{E1B18473-FEF8-4AE7-8341-74F150B6FB37}"/>
                  </a:ext>
                </a:extLst>
              </p:cNvPr>
              <p:cNvSpPr/>
              <p:nvPr/>
            </p:nvSpPr>
            <p:spPr>
              <a:xfrm rot="19416877">
                <a:off x="6242172" y="4590569"/>
                <a:ext cx="1846798" cy="488054"/>
              </a:xfrm>
              <a:prstGeom prst="leftRightArrow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C74C650-96E5-4981-923E-105CC29C46B8}"/>
                  </a:ext>
                </a:extLst>
              </p:cNvPr>
              <p:cNvSpPr txBox="1"/>
              <p:nvPr/>
            </p:nvSpPr>
            <p:spPr>
              <a:xfrm rot="19309132">
                <a:off x="6801326" y="4646837"/>
                <a:ext cx="754951" cy="3302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dirty="0">
                    <a:latin typeface="맑은 고딕" pitchFamily="50" charset="-127"/>
                    <a:ea typeface="맑은 고딕" pitchFamily="50" charset="-127"/>
                  </a:rPr>
                  <a:t>Bluetooth</a:t>
                </a:r>
                <a:endParaRPr lang="ko-KR" altLang="en-US" sz="1100" dirty="0"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B81E02A-8DBE-46C7-A1BF-C467F9AA7C47}"/>
                </a:ext>
              </a:extLst>
            </p:cNvPr>
            <p:cNvSpPr txBox="1"/>
            <p:nvPr/>
          </p:nvSpPr>
          <p:spPr>
            <a:xfrm>
              <a:off x="7126718" y="3556394"/>
              <a:ext cx="738664" cy="43377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3600" dirty="0"/>
                <a:t>…</a:t>
              </a:r>
              <a:endParaRPr lang="ko-KR" altLang="en-US" sz="36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BF96029-903E-419F-AFAB-B8E3FBD9AEB2}"/>
                </a:ext>
              </a:extLst>
            </p:cNvPr>
            <p:cNvSpPr txBox="1"/>
            <p:nvPr/>
          </p:nvSpPr>
          <p:spPr>
            <a:xfrm>
              <a:off x="6287935" y="4514218"/>
              <a:ext cx="738664" cy="43377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3600" dirty="0"/>
                <a:t>…</a:t>
              </a:r>
              <a:endParaRPr lang="ko-KR" altLang="en-US" sz="3600" dirty="0"/>
            </a:p>
          </p:txBody>
        </p:sp>
        <p:sp>
          <p:nvSpPr>
            <p:cNvPr id="36" name="왼쪽/오른쪽 화살표 35">
              <a:extLst>
                <a:ext uri="{FF2B5EF4-FFF2-40B4-BE49-F238E27FC236}">
                  <a16:creationId xmlns:a16="http://schemas.microsoft.com/office/drawing/2014/main" id="{A5135053-D4FD-4190-8F99-A98378FB7899}"/>
                </a:ext>
              </a:extLst>
            </p:cNvPr>
            <p:cNvSpPr/>
            <p:nvPr/>
          </p:nvSpPr>
          <p:spPr>
            <a:xfrm rot="2255811">
              <a:off x="4226986" y="3178687"/>
              <a:ext cx="797277" cy="386569"/>
            </a:xfrm>
            <a:prstGeom prst="leftRight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7" name="왼쪽/오른쪽 화살표 36">
              <a:extLst>
                <a:ext uri="{FF2B5EF4-FFF2-40B4-BE49-F238E27FC236}">
                  <a16:creationId xmlns:a16="http://schemas.microsoft.com/office/drawing/2014/main" id="{1CDE60D8-5406-4DFC-91C8-2CC78F7B1C32}"/>
                </a:ext>
              </a:extLst>
            </p:cNvPr>
            <p:cNvSpPr/>
            <p:nvPr/>
          </p:nvSpPr>
          <p:spPr>
            <a:xfrm rot="5400000">
              <a:off x="3619855" y="2195946"/>
              <a:ext cx="797277" cy="386569"/>
            </a:xfrm>
            <a:prstGeom prst="leftRight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8" name="왼쪽/오른쪽 화살표 37">
              <a:extLst>
                <a:ext uri="{FF2B5EF4-FFF2-40B4-BE49-F238E27FC236}">
                  <a16:creationId xmlns:a16="http://schemas.microsoft.com/office/drawing/2014/main" id="{ED0E8EA2-F0E6-42AC-836B-6C62B435E43E}"/>
                </a:ext>
              </a:extLst>
            </p:cNvPr>
            <p:cNvSpPr/>
            <p:nvPr/>
          </p:nvSpPr>
          <p:spPr>
            <a:xfrm rot="1929967">
              <a:off x="4258333" y="3874195"/>
              <a:ext cx="715584" cy="386569"/>
            </a:xfrm>
            <a:prstGeom prst="leftRight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D04FFAC-1235-4CC3-A3DF-E8CA1A524A5E}"/>
                </a:ext>
              </a:extLst>
            </p:cNvPr>
            <p:cNvSpPr txBox="1"/>
            <p:nvPr/>
          </p:nvSpPr>
          <p:spPr>
            <a:xfrm>
              <a:off x="4044048" y="4812692"/>
              <a:ext cx="12025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>
                  <a:latin typeface="맑은 고딕" pitchFamily="50" charset="-127"/>
                  <a:ea typeface="맑은 고딕" pitchFamily="50" charset="-127"/>
                </a:rPr>
                <a:t>UART, </a:t>
              </a:r>
              <a:r>
                <a:rPr lang="en-US" altLang="ko-KR" sz="1100" b="1" dirty="0">
                  <a:latin typeface="맑은 고딕" pitchFamily="50" charset="-127"/>
                </a:rPr>
                <a:t>ADC · · ·</a:t>
              </a:r>
              <a:endParaRPr lang="en-US" altLang="ko-KR" sz="1100" b="1" dirty="0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46" name="텍스트 개체 틀 5">
            <a:extLst>
              <a:ext uri="{FF2B5EF4-FFF2-40B4-BE49-F238E27FC236}">
                <a16:creationId xmlns:a16="http://schemas.microsoft.com/office/drawing/2014/main" id="{D6D2D142-2D9D-42C4-BA6E-D6149963A0D8}"/>
              </a:ext>
            </a:extLst>
          </p:cNvPr>
          <p:cNvSpPr txBox="1">
            <a:spLocks/>
          </p:cNvSpPr>
          <p:nvPr/>
        </p:nvSpPr>
        <p:spPr>
          <a:xfrm>
            <a:off x="395288" y="985469"/>
            <a:ext cx="8424862" cy="5458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ko-KR" altLang="en-US" sz="2000" dirty="0" err="1"/>
              <a:t>텀</a:t>
            </a:r>
            <a:r>
              <a:rPr lang="ko-KR" altLang="en-US" sz="2000" dirty="0"/>
              <a:t> 프로젝트 제안서</a:t>
            </a:r>
            <a:r>
              <a:rPr lang="en-US" altLang="ko-KR" sz="2000" dirty="0"/>
              <a:t> </a:t>
            </a:r>
            <a:r>
              <a:rPr lang="ko-KR" altLang="en-US" sz="2000" dirty="0"/>
              <a:t>시스템 구성도 예시</a:t>
            </a:r>
            <a:endParaRPr lang="en-US" altLang="ko-KR" sz="2000" dirty="0"/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endParaRPr lang="en-US" altLang="ko-KR" sz="2000" dirty="0"/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endParaRPr lang="en-US" altLang="ko-KR" sz="2000" dirty="0"/>
          </a:p>
        </p:txBody>
      </p:sp>
      <p:sp>
        <p:nvSpPr>
          <p:cNvPr id="80" name="텍스트 개체 틀 5">
            <a:extLst>
              <a:ext uri="{FF2B5EF4-FFF2-40B4-BE49-F238E27FC236}">
                <a16:creationId xmlns:a16="http://schemas.microsoft.com/office/drawing/2014/main" id="{CD679147-A69B-4D8A-8042-76771CD006D3}"/>
              </a:ext>
            </a:extLst>
          </p:cNvPr>
          <p:cNvSpPr txBox="1">
            <a:spLocks/>
          </p:cNvSpPr>
          <p:nvPr/>
        </p:nvSpPr>
        <p:spPr>
          <a:xfrm>
            <a:off x="6087894" y="2892394"/>
            <a:ext cx="3009108" cy="187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ko-KR" altLang="en-US" sz="1400" dirty="0" err="1"/>
              <a:t>텀</a:t>
            </a:r>
            <a:r>
              <a:rPr lang="ko-KR" altLang="en-US" sz="1400" dirty="0"/>
              <a:t> 프로젝트 아이디어 예시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0" dirty="0"/>
              <a:t>사용자의 자세를 교정해주는 스마트 의자</a:t>
            </a:r>
            <a:endParaRPr lang="en-US" altLang="ko-KR" sz="1400" b="0" dirty="0"/>
          </a:p>
          <a:p>
            <a:pPr>
              <a:lnSpc>
                <a:spcPct val="150000"/>
              </a:lnSpc>
            </a:pPr>
            <a:r>
              <a:rPr lang="ko-KR" altLang="en-US" sz="1400" b="0" dirty="0"/>
              <a:t>손가락 동작으로 </a:t>
            </a:r>
            <a:r>
              <a:rPr lang="en-US" altLang="ko-KR" sz="1400" b="0" dirty="0"/>
              <a:t>PC</a:t>
            </a:r>
            <a:r>
              <a:rPr lang="ko-KR" altLang="en-US" sz="1400" b="0" dirty="0"/>
              <a:t>에 타이핑하는 손가락 키보드</a:t>
            </a:r>
            <a:endParaRPr lang="en-US" altLang="ko-KR" sz="1400" b="0" dirty="0"/>
          </a:p>
        </p:txBody>
      </p:sp>
    </p:spTree>
    <p:extLst>
      <p:ext uri="{BB962C8B-B14F-4D97-AF65-F5344CB8AC3E}">
        <p14:creationId xmlns:p14="http://schemas.microsoft.com/office/powerpoint/2010/main" val="337935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788C4EF-2951-4958-8B02-7FCF5148E5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b="1" dirty="0" err="1"/>
              <a:t>텀</a:t>
            </a:r>
            <a:r>
              <a:rPr lang="ko-KR" altLang="en-US" b="1" dirty="0"/>
              <a:t> 프로젝트 </a:t>
            </a:r>
            <a:r>
              <a:rPr lang="ko-KR" altLang="en-US" dirty="0"/>
              <a:t>공지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D63D5-D98B-4909-BC59-295D70F9E1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EC7E8B-7327-4B5F-BD86-65134D7125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46" name="텍스트 개체 틀 5">
            <a:extLst>
              <a:ext uri="{FF2B5EF4-FFF2-40B4-BE49-F238E27FC236}">
                <a16:creationId xmlns:a16="http://schemas.microsoft.com/office/drawing/2014/main" id="{D6D2D142-2D9D-42C4-BA6E-D6149963A0D8}"/>
              </a:ext>
            </a:extLst>
          </p:cNvPr>
          <p:cNvSpPr txBox="1">
            <a:spLocks/>
          </p:cNvSpPr>
          <p:nvPr/>
        </p:nvSpPr>
        <p:spPr>
          <a:xfrm>
            <a:off x="395288" y="908721"/>
            <a:ext cx="8424862" cy="4320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ko-KR" altLang="en-US" sz="1800" dirty="0" err="1"/>
              <a:t>텀</a:t>
            </a:r>
            <a:r>
              <a:rPr lang="ko-KR" altLang="en-US" sz="1800" dirty="0"/>
              <a:t> 프로젝트 제약 사항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dirty="0"/>
              <a:t>인터럽트 반드시 활용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센서 간의 의존성 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블루투스 연동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차량을 이용하는 시나리오일 경우 릴레이 모듈 말고 모터 드라이버 반드시 이용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센서 및 재료 구매 링크는 </a:t>
            </a:r>
            <a:r>
              <a:rPr lang="en-US" altLang="ko-KR" dirty="0"/>
              <a:t>“</a:t>
            </a:r>
            <a:r>
              <a:rPr lang="ko-KR" altLang="en-US" dirty="0" err="1"/>
              <a:t>디바이스마트</a:t>
            </a:r>
            <a:r>
              <a:rPr lang="en-US" altLang="ko-KR" dirty="0"/>
              <a:t>”</a:t>
            </a:r>
            <a:r>
              <a:rPr lang="ko-KR" altLang="en-US" dirty="0"/>
              <a:t> 만 허용 </a:t>
            </a:r>
            <a:r>
              <a:rPr lang="en-US" altLang="ko-KR" dirty="0"/>
              <a:t>/ </a:t>
            </a:r>
            <a:r>
              <a:rPr lang="ko-KR" altLang="en-US" dirty="0"/>
              <a:t>조별</a:t>
            </a:r>
            <a:r>
              <a:rPr lang="en-US" altLang="ko-KR" dirty="0"/>
              <a:t> </a:t>
            </a:r>
            <a:r>
              <a:rPr lang="ko-KR" altLang="en-US" dirty="0"/>
              <a:t>최대 </a:t>
            </a:r>
            <a:r>
              <a:rPr lang="en-US" altLang="ko-KR" dirty="0"/>
              <a:t>5</a:t>
            </a:r>
            <a:r>
              <a:rPr lang="ko-KR" altLang="en-US" dirty="0"/>
              <a:t>만원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>
                <a:hlinkClick r:id="rId2"/>
              </a:rPr>
              <a:t>https://www.devicemart.co.kr/</a:t>
            </a:r>
            <a:r>
              <a:rPr lang="en-US" altLang="ko-KR" dirty="0"/>
              <a:t> </a:t>
            </a:r>
          </a:p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endParaRPr lang="en-US" altLang="ko-KR" sz="1800" dirty="0"/>
          </a:p>
        </p:txBody>
      </p:sp>
      <p:sp>
        <p:nvSpPr>
          <p:cNvPr id="47" name="텍스트 개체 틀 5">
            <a:extLst>
              <a:ext uri="{FF2B5EF4-FFF2-40B4-BE49-F238E27FC236}">
                <a16:creationId xmlns:a16="http://schemas.microsoft.com/office/drawing/2014/main" id="{69072C7E-4FCA-4850-B10E-3847F595A599}"/>
              </a:ext>
            </a:extLst>
          </p:cNvPr>
          <p:cNvSpPr txBox="1">
            <a:spLocks/>
          </p:cNvSpPr>
          <p:nvPr/>
        </p:nvSpPr>
        <p:spPr>
          <a:xfrm>
            <a:off x="323850" y="4437112"/>
            <a:ext cx="8424862" cy="1761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itchFamily="34" charset="0"/>
              <a:buNone/>
            </a:pPr>
            <a:r>
              <a:rPr lang="en-US" altLang="ko-KR" dirty="0"/>
              <a:t>Tip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구매하려는 센서 사용 방법을 꼭 확인하기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i2c, SPI </a:t>
            </a:r>
            <a:r>
              <a:rPr lang="ko-KR" altLang="en-US" dirty="0"/>
              <a:t>등등 구현하기 어려운 프로토콜을 이용하는 센서</a:t>
            </a:r>
            <a:r>
              <a:rPr lang="en-US" altLang="ko-KR" dirty="0"/>
              <a:t> </a:t>
            </a:r>
            <a:r>
              <a:rPr lang="ko-KR" altLang="en-US" dirty="0"/>
              <a:t>존재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보기에 깔끔할수록 좋은 점수</a:t>
            </a:r>
            <a:r>
              <a:rPr lang="en-US" altLang="ko-KR" dirty="0"/>
              <a:t>, </a:t>
            </a:r>
            <a:r>
              <a:rPr lang="ko-KR" altLang="en-US" dirty="0"/>
              <a:t>꾸미기 재료도 같이 조사하기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977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077" y="74808"/>
            <a:ext cx="3717843" cy="545880"/>
          </a:xfrm>
        </p:spPr>
        <p:txBody>
          <a:bodyPr/>
          <a:lstStyle/>
          <a:p>
            <a:r>
              <a:rPr lang="ko-KR" altLang="en-US" dirty="0"/>
              <a:t>실험미션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631464-A5A4-415F-3EF9-D4A6C89E0F15}"/>
              </a:ext>
            </a:extLst>
          </p:cNvPr>
          <p:cNvSpPr/>
          <p:nvPr/>
        </p:nvSpPr>
        <p:spPr>
          <a:xfrm>
            <a:off x="187663" y="2560411"/>
            <a:ext cx="8974428" cy="3892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05000"/>
              </a:lnSpc>
              <a:spcAft>
                <a:spcPts val="800"/>
              </a:spcAft>
            </a:pPr>
            <a:r>
              <a:rPr lang="ko-KR" altLang="ko-KR" sz="1600" b="1" dirty="0">
                <a:latin typeface="+mj-lt"/>
                <a:cs typeface="Times New Roman" panose="02020603050405020304" pitchFamily="18" charset="0"/>
              </a:rPr>
              <a:t>이번 주 실험 결과 보고서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ko-KR" sz="1600" b="1" dirty="0">
                <a:latin typeface="+mj-lt"/>
                <a:cs typeface="Times New Roman" panose="02020603050405020304" pitchFamily="18" charset="0"/>
              </a:rPr>
              <a:t>이론부터 실습까지 전반적인 내용을 포함하도록 작성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 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 과정 사진 찍으시면 좋아요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결과보고서의 형식은 자유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표지 제외 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3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장 이상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 목표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/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과정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/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결과 등이 잘 드러나게 작성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보고서에 전체 코드를 그대로 붙여 넣으면 감점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  <a:endParaRPr lang="ko-KR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PDF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형식으로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코드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en-US" altLang="ko-KR" sz="1600" b="1" dirty="0" err="1">
                <a:latin typeface="+mj-lt"/>
                <a:cs typeface="Times New Roman" panose="02020603050405020304" pitchFamily="18" charset="0"/>
              </a:rPr>
              <a:t>main.c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와 함께 수요일 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13:00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까지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 PLATO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제출</a:t>
            </a:r>
            <a:endParaRPr lang="en-US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endParaRPr lang="en-US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실험의 과정이 설명되도록 작성 </a:t>
            </a:r>
            <a:b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아이디어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실험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문제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해결 방법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실패 및 결과에 대한 고찰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이론적인 부분은 간단하게 작성하고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,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 본인 조의 실험 진행 과정 및 방법 위주로 작성할 것</a:t>
            </a:r>
            <a:endParaRPr lang="en-US" altLang="ko-KR" sz="1600" b="1" dirty="0">
              <a:solidFill>
                <a:srgbClr val="FF0000"/>
              </a:solidFill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실험 과정을 작성하며 실험에 대한 고찰 관련 내용을 반드시 포함시킬 것 </a:t>
            </a:r>
            <a:b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별도로 고찰 부분 작성 가능</a:t>
            </a:r>
            <a:r>
              <a:rPr lang="en-US" altLang="ko-KR" sz="1600" b="1" dirty="0">
                <a:solidFill>
                  <a:srgbClr val="FF0000"/>
                </a:solidFill>
                <a:latin typeface="+mj-lt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9B1A9ED-7498-3136-4FBA-4D0448924BDC}"/>
              </a:ext>
            </a:extLst>
          </p:cNvPr>
          <p:cNvSpPr/>
          <p:nvPr/>
        </p:nvSpPr>
        <p:spPr>
          <a:xfrm>
            <a:off x="294055" y="908720"/>
            <a:ext cx="8496944" cy="1899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ko-KR" sz="20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실험 검사</a:t>
            </a:r>
            <a:endParaRPr lang="en-US" altLang="ko-KR" sz="20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en-US" sz="14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미션을 구현한 조는 조교의 간단한 퀴즈 및 검사</a:t>
            </a:r>
            <a:endParaRPr lang="en-US" altLang="ko-KR" sz="14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en-US" sz="14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오늘 검사 받을 수 있는 조는 오늘 받고 못 받는 조는 따로 미션 수행 후 다음 주 강의 시간에 검사</a:t>
            </a:r>
            <a:endParaRPr lang="en-US" altLang="ko-KR" sz="14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ko-KR" altLang="ko-KR" sz="12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82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077" y="74808"/>
            <a:ext cx="3717843" cy="545880"/>
          </a:xfrm>
        </p:spPr>
        <p:txBody>
          <a:bodyPr/>
          <a:lstStyle/>
          <a:p>
            <a:r>
              <a:rPr lang="ko-KR" altLang="en-US" dirty="0"/>
              <a:t>실험미션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9B1A9ED-7498-3136-4FBA-4D0448924BDC}"/>
              </a:ext>
            </a:extLst>
          </p:cNvPr>
          <p:cNvSpPr/>
          <p:nvPr/>
        </p:nvSpPr>
        <p:spPr>
          <a:xfrm>
            <a:off x="294055" y="908720"/>
            <a:ext cx="8496944" cy="4967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1. Datasheet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및 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Reference Manual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을 참고하여 해당 레지스터 및 주소에 대한 설정 이해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2. NVIC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와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EXTI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를 이용하여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GPIO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에 인터럽트 핸들링 세팅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(ISR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동작은 최대한 빨리 끝나야 함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)</a:t>
            </a: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3.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조이스틱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Up : A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동작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,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조이스틱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Down : B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동작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	(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조이스틱을 눌렸을 때 위 동작이 지연시간 없이 바로 이루어져야 합니다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)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4. PC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의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Putty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에서 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a, b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문자 입력하여 보드 제어 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(PC -&gt;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보드 명령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)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	(‘a’ : A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동작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, ‘b’ : B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동작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)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5. S1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버튼을 누를 경우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Putty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로</a:t>
            </a: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 “TEAMXX.\r\n“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출력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BA416DA-C480-CF0B-AA8A-234CF001C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611410"/>
              </p:ext>
            </p:extLst>
          </p:nvPr>
        </p:nvGraphicFramePr>
        <p:xfrm>
          <a:off x="510079" y="2040575"/>
          <a:ext cx="8064896" cy="135209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64896">
                  <a:extLst>
                    <a:ext uri="{9D8B030D-6E8A-4147-A177-3AD203B41FA5}">
                      <a16:colId xmlns:a16="http://schemas.microsoft.com/office/drawing/2014/main" val="3179630554"/>
                    </a:ext>
                  </a:extLst>
                </a:gridCol>
              </a:tblGrid>
              <a:tr h="1352094"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kern="0" dirty="0">
                          <a:effectLst/>
                        </a:rPr>
                        <a:t>보드를 켜면 </a:t>
                      </a:r>
                      <a:r>
                        <a:rPr lang="en-US" sz="1400" kern="0" dirty="0">
                          <a:effectLst/>
                        </a:rPr>
                        <a:t>LED </a:t>
                      </a:r>
                      <a:r>
                        <a:rPr lang="ko-KR" sz="1400" kern="0" dirty="0">
                          <a:effectLst/>
                        </a:rPr>
                        <a:t>물결 기능 유지 </a:t>
                      </a:r>
                      <a:r>
                        <a:rPr lang="en-US" sz="1400" kern="0" dirty="0">
                          <a:effectLst/>
                        </a:rPr>
                        <a:t>(LED 1-&gt;2-&gt;3-&gt;4-&gt;1-&gt;2-&gt;3-&gt;4-&gt;1-&gt;… </a:t>
                      </a:r>
                      <a:r>
                        <a:rPr lang="ko-KR" sz="1400" kern="0" dirty="0">
                          <a:effectLst/>
                        </a:rPr>
                        <a:t>반복</a:t>
                      </a:r>
                      <a:r>
                        <a:rPr lang="en-US" sz="1400" kern="0" dirty="0">
                          <a:effectLst/>
                        </a:rPr>
                        <a:t>)</a:t>
                      </a:r>
                      <a:endParaRPr lang="ko-KR" sz="1400" kern="100" dirty="0">
                        <a:effectLst/>
                      </a:endParaRPr>
                    </a:p>
                    <a:p>
                      <a:pPr algn="just" fontAlgn="base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400" kern="0" dirty="0">
                          <a:effectLst/>
                        </a:rPr>
                        <a:t>(</a:t>
                      </a:r>
                      <a:r>
                        <a:rPr lang="en-US" sz="1400" kern="0" dirty="0">
                          <a:effectLst/>
                        </a:rPr>
                        <a:t>A) LED </a:t>
                      </a:r>
                      <a:r>
                        <a:rPr lang="ko-KR" altLang="en-US" sz="1400" kern="0" dirty="0">
                          <a:effectLst/>
                        </a:rPr>
                        <a:t>순차</a:t>
                      </a:r>
                      <a:r>
                        <a:rPr lang="ko-KR" sz="1400" kern="0" dirty="0">
                          <a:effectLst/>
                        </a:rPr>
                        <a:t> 변경</a:t>
                      </a:r>
                      <a:r>
                        <a:rPr lang="en-US" sz="1400" kern="0" dirty="0">
                          <a:effectLst/>
                        </a:rPr>
                        <a:t> - 1-&gt;2-&gt;3-&gt;4 </a:t>
                      </a:r>
                      <a:r>
                        <a:rPr lang="en-US" sz="1400" kern="100" dirty="0">
                          <a:effectLst/>
                        </a:rPr>
                        <a:t>  /   (</a:t>
                      </a:r>
                      <a:r>
                        <a:rPr lang="en-US" sz="1400" kern="0" dirty="0">
                          <a:effectLst/>
                        </a:rPr>
                        <a:t>B) LED </a:t>
                      </a:r>
                      <a:r>
                        <a:rPr lang="ko-KR" altLang="en-US" sz="1400" kern="0" dirty="0">
                          <a:effectLst/>
                        </a:rPr>
                        <a:t>순차</a:t>
                      </a:r>
                      <a:r>
                        <a:rPr lang="ko-KR" sz="1400" kern="0" dirty="0">
                          <a:effectLst/>
                        </a:rPr>
                        <a:t> 변경</a:t>
                      </a:r>
                      <a:r>
                        <a:rPr lang="en-US" sz="1400" kern="0" dirty="0">
                          <a:effectLst/>
                        </a:rPr>
                        <a:t> - 4-&gt;3-&gt;2-&gt;1 </a:t>
                      </a:r>
                    </a:p>
                    <a:p>
                      <a:pPr algn="just" fontAlgn="base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kern="0" dirty="0">
                          <a:effectLst/>
                        </a:rPr>
                        <a:t>(</a:t>
                      </a:r>
                      <a:r>
                        <a:rPr lang="ko-KR" sz="1400" kern="0" dirty="0">
                          <a:effectLst/>
                        </a:rPr>
                        <a:t>물결 속도는</a:t>
                      </a:r>
                      <a:r>
                        <a:rPr lang="en-US" sz="1400" kern="0" dirty="0">
                          <a:effectLst/>
                        </a:rPr>
                        <a:t> delay</a:t>
                      </a:r>
                      <a:r>
                        <a:rPr lang="ko-KR" sz="1400" kern="0" dirty="0">
                          <a:effectLst/>
                        </a:rPr>
                        <a:t>를 이용하여 천천히 동작</a:t>
                      </a:r>
                      <a:r>
                        <a:rPr lang="en-US" sz="1400" kern="0" dirty="0">
                          <a:effectLst/>
                        </a:rPr>
                        <a:t>, ISR</a:t>
                      </a:r>
                      <a:r>
                        <a:rPr lang="ko-KR" sz="1400" kern="0" dirty="0">
                          <a:effectLst/>
                        </a:rPr>
                        <a:t>에서는</a:t>
                      </a:r>
                      <a:r>
                        <a:rPr lang="en-US" sz="1400" kern="0" dirty="0">
                          <a:effectLst/>
                        </a:rPr>
                        <a:t> delay</a:t>
                      </a:r>
                      <a:r>
                        <a:rPr lang="ko-KR" sz="1400" kern="0" dirty="0">
                          <a:effectLst/>
                        </a:rPr>
                        <a:t>가 없어야 합니다</a:t>
                      </a:r>
                      <a:r>
                        <a:rPr lang="en-US" sz="1400" kern="0" dirty="0">
                          <a:effectLst/>
                        </a:rPr>
                        <a:t>)</a:t>
                      </a:r>
                      <a:endParaRPr lang="en-US" sz="1400" kern="100" dirty="0">
                        <a:effectLst/>
                      </a:endParaRPr>
                    </a:p>
                    <a:p>
                      <a:pPr algn="just" fontAlgn="base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kern="0" dirty="0">
                          <a:effectLst/>
                        </a:rPr>
                        <a:t>(</a:t>
                      </a:r>
                      <a:r>
                        <a:rPr lang="ko-KR" sz="1400" kern="0" dirty="0">
                          <a:effectLst/>
                        </a:rPr>
                        <a:t>전원 스위치에 가까운</a:t>
                      </a:r>
                      <a:r>
                        <a:rPr lang="en-US" sz="1400" kern="0" dirty="0">
                          <a:effectLst/>
                        </a:rPr>
                        <a:t> LED = 1</a:t>
                      </a:r>
                      <a:r>
                        <a:rPr lang="ko-KR" sz="1400" kern="0" dirty="0">
                          <a:effectLst/>
                        </a:rPr>
                        <a:t>이고 차례대로 </a:t>
                      </a:r>
                      <a:r>
                        <a:rPr lang="en-US" sz="1400" kern="0" dirty="0">
                          <a:effectLst/>
                        </a:rPr>
                        <a:t>2,3,4</a:t>
                      </a:r>
                      <a:r>
                        <a:rPr lang="ko-KR" sz="1400" kern="0" dirty="0">
                          <a:effectLst/>
                        </a:rPr>
                        <a:t>로 생각하시면 됩니다</a:t>
                      </a:r>
                      <a:r>
                        <a:rPr lang="en-US" sz="1400" kern="0" dirty="0">
                          <a:effectLst/>
                        </a:rPr>
                        <a:t>.)</a:t>
                      </a:r>
                      <a:endParaRPr lang="ko-KR" sz="1400" kern="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71708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360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3D9F381-945D-4B07-B8DF-2E6E439CBF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3888" y="3140968"/>
            <a:ext cx="5040560" cy="32403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800" dirty="0"/>
              <a:t>실험 내용</a:t>
            </a:r>
          </a:p>
        </p:txBody>
      </p:sp>
    </p:spTree>
    <p:extLst>
      <p:ext uri="{BB962C8B-B14F-4D97-AF65-F5344CB8AC3E}">
        <p14:creationId xmlns:p14="http://schemas.microsoft.com/office/powerpoint/2010/main" val="1707325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788C4EF-2951-4958-8B02-7FCF5148E5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목적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D63D5-D98B-4909-BC59-295D70F9E1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A961F641-61AD-4368-9624-9DCC45F4B1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5288" y="1196752"/>
            <a:ext cx="8424862" cy="4897091"/>
          </a:xfrm>
        </p:spPr>
        <p:txBody>
          <a:bodyPr/>
          <a:lstStyle/>
          <a:p>
            <a:pPr lvl="0">
              <a:lnSpc>
                <a:spcPct val="150000"/>
              </a:lnSpc>
            </a:pPr>
            <a:r>
              <a:rPr lang="en-US" altLang="ko-KR" dirty="0"/>
              <a:t>Interrupt </a:t>
            </a:r>
            <a:r>
              <a:rPr lang="ko-KR" altLang="en-US" dirty="0"/>
              <a:t>방식을 활용한 </a:t>
            </a:r>
            <a:r>
              <a:rPr lang="en-US" altLang="ko-KR" dirty="0"/>
              <a:t>GPIO </a:t>
            </a:r>
            <a:r>
              <a:rPr lang="ko-KR" altLang="en-US" dirty="0"/>
              <a:t>제어 및 </a:t>
            </a:r>
            <a:r>
              <a:rPr lang="en-US" altLang="ko-KR" dirty="0"/>
              <a:t>UART </a:t>
            </a:r>
            <a:r>
              <a:rPr lang="ko-KR" altLang="en-US" dirty="0"/>
              <a:t>통신</a:t>
            </a:r>
            <a:endParaRPr lang="en-US" altLang="ko-KR" dirty="0"/>
          </a:p>
          <a:p>
            <a:pPr lvl="0">
              <a:lnSpc>
                <a:spcPct val="150000"/>
              </a:lnSpc>
            </a:pPr>
            <a:r>
              <a:rPr lang="ko-KR" altLang="en-US" dirty="0"/>
              <a:t>라이브러리 함수 사용법 숙지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EC7E8B-7327-4B5F-BD86-65134D7125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632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22776</TotalTime>
  <Words>1768</Words>
  <Application>Microsoft Office PowerPoint</Application>
  <PresentationFormat>화면 슬라이드 쇼(4:3)</PresentationFormat>
  <Paragraphs>286</Paragraphs>
  <Slides>30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4" baseType="lpstr">
      <vt:lpstr>맑은 고딕</vt:lpstr>
      <vt:lpstr>Arial</vt:lpstr>
      <vt:lpstr>Wingdings</vt:lpstr>
      <vt:lpstr>Office 테마</vt:lpstr>
      <vt:lpstr>임베디드 시스템 설계 및 실험 02 분반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블루투스 연결</vt:lpstr>
      <vt:lpstr>블루투스 납땜</vt:lpstr>
      <vt:lpstr>납땜하실 때..</vt:lpstr>
      <vt:lpstr>PowerPoint 프레젠테이션</vt:lpstr>
      <vt:lpstr>PowerPoint 프레젠테이션</vt:lpstr>
      <vt:lpstr>PowerPoint 프레젠테이션</vt:lpstr>
      <vt:lpstr>스마트폰과 블루투스 연결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Benjamin</dc:creator>
  <cp:lastModifiedBy>ESLAB</cp:lastModifiedBy>
  <cp:revision>798</cp:revision>
  <cp:lastPrinted>2020-06-10T01:30:43Z</cp:lastPrinted>
  <dcterms:created xsi:type="dcterms:W3CDTF">2013-02-28T11:21:25Z</dcterms:created>
  <dcterms:modified xsi:type="dcterms:W3CDTF">2022-10-05T01:54:58Z</dcterms:modified>
</cp:coreProperties>
</file>